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0"/>
  </p:notesMasterIdLst>
  <p:handoutMasterIdLst>
    <p:handoutMasterId r:id="rId21"/>
  </p:handoutMasterIdLst>
  <p:sldIdLst>
    <p:sldId id="569" r:id="rId2"/>
    <p:sldId id="611" r:id="rId3"/>
    <p:sldId id="455" r:id="rId4"/>
    <p:sldId id="581" r:id="rId5"/>
    <p:sldId id="640" r:id="rId6"/>
    <p:sldId id="578" r:id="rId7"/>
    <p:sldId id="557" r:id="rId8"/>
    <p:sldId id="609" r:id="rId9"/>
    <p:sldId id="610" r:id="rId10"/>
    <p:sldId id="563" r:id="rId11"/>
    <p:sldId id="593" r:id="rId12"/>
    <p:sldId id="605" r:id="rId13"/>
    <p:sldId id="595" r:id="rId14"/>
    <p:sldId id="633" r:id="rId15"/>
    <p:sldId id="622" r:id="rId16"/>
    <p:sldId id="635" r:id="rId17"/>
    <p:sldId id="638" r:id="rId18"/>
    <p:sldId id="602" r:id="rId19"/>
  </p:sldIdLst>
  <p:sldSz cx="9144000" cy="5143500" type="screen16x9"/>
  <p:notesSz cx="6858000" cy="9144000"/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1DBFF"/>
    <a:srgbClr val="FF6600"/>
    <a:srgbClr val="990099"/>
    <a:srgbClr val="FF3399"/>
    <a:srgbClr val="66FF33"/>
    <a:srgbClr val="99FF66"/>
    <a:srgbClr val="FFCC66"/>
    <a:srgbClr val="FF9900"/>
    <a:srgbClr val="FFFFFF"/>
    <a:srgbClr val="FFC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1570" autoAdjust="0"/>
    <p:restoredTop sz="95186" autoAdjust="0"/>
  </p:normalViewPr>
  <p:slideViewPr>
    <p:cSldViewPr>
      <p:cViewPr varScale="1">
        <p:scale>
          <a:sx n="120" d="100"/>
          <a:sy n="120" d="100"/>
        </p:scale>
        <p:origin x="108" y="138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20" d="100"/>
        <a:sy n="120" d="100"/>
      </p:scale>
      <p:origin x="0" y="0"/>
    </p:cViewPr>
  </p:sorterViewPr>
  <p:notesViewPr>
    <p:cSldViewPr>
      <p:cViewPr varScale="1">
        <p:scale>
          <a:sx n="61" d="100"/>
          <a:sy n="61" d="100"/>
        </p:scale>
        <p:origin x="-2280" y="-78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handoutMaster" Target="handoutMasters/handout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user\Desktop\&#26032;&#24314;%20Microsoft%20Office%20Excel%20&#24037;&#20316;&#34920;.xlsx" TargetMode="Externa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user\Desktop\&#26032;&#24314;%20Microsoft%20Office%20Excel%20&#24037;&#20316;&#34920;.xlsx" TargetMode="External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qxhwyp\Desktop\0+&#25112;&#30053;&#24615;&#26032;&#20852;&#20135;&#19994;+&#32479;&#35745;.xls" TargetMode="External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user\Desktop\&#26032;&#24314;%20Microsoft%20Office%20Excel%20&#24037;&#20316;&#34920;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2673840769903771"/>
          <c:y val="5.1400554097404488E-2"/>
          <c:w val="0.76480943403201518"/>
          <c:h val="0.7481804873178437"/>
        </c:manualLayout>
      </c:layout>
      <c:barChart>
        <c:barDir val="col"/>
        <c:grouping val="clustered"/>
        <c:varyColors val="0"/>
        <c:ser>
          <c:idx val="1"/>
          <c:order val="0"/>
          <c:tx>
            <c:strRef>
              <c:f>Sheet1!$B$7</c:f>
              <c:strCache>
                <c:ptCount val="1"/>
                <c:pt idx="0">
                  <c:v>GDP(billion RMB)</c:v>
                </c:pt>
              </c:strCache>
            </c:strRef>
          </c:tx>
          <c:spPr>
            <a:solidFill>
              <a:schemeClr val="tx2">
                <a:lumMod val="60000"/>
                <a:lumOff val="40000"/>
              </a:schemeClr>
            </a:solidFill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b="1">
                    <a:solidFill>
                      <a:schemeClr val="accent1"/>
                    </a:solidFill>
                    <a:latin typeface="Times New Roman" pitchFamily="18" charset="0"/>
                    <a:cs typeface="Times New Roman" pitchFamily="18" charset="0"/>
                  </a:defRPr>
                </a:pPr>
                <a:endParaRPr lang="zh-CN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numRef>
              <c:f>Sheet1!$A$8:$A$12</c:f>
              <c:numCache>
                <c:formatCode>General</c:formatCode>
                <c:ptCount val="5"/>
                <c:pt idx="0">
                  <c:v>2011</c:v>
                </c:pt>
                <c:pt idx="1">
                  <c:v>2012</c:v>
                </c:pt>
                <c:pt idx="2">
                  <c:v>2013</c:v>
                </c:pt>
                <c:pt idx="3">
                  <c:v>2014</c:v>
                </c:pt>
                <c:pt idx="4">
                  <c:v>2015</c:v>
                </c:pt>
              </c:numCache>
            </c:numRef>
          </c:cat>
          <c:val>
            <c:numRef>
              <c:f>Sheet1!$B$8:$B$12</c:f>
              <c:numCache>
                <c:formatCode>General</c:formatCode>
                <c:ptCount val="5"/>
                <c:pt idx="0">
                  <c:v>1919.569</c:v>
                </c:pt>
                <c:pt idx="1">
                  <c:v>2018.1719999999998</c:v>
                </c:pt>
                <c:pt idx="2">
                  <c:v>2181.8150000000032</c:v>
                </c:pt>
                <c:pt idx="3">
                  <c:v>2356.77</c:v>
                </c:pt>
                <c:pt idx="4">
                  <c:v>2496.4989999999998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329663864"/>
        <c:axId val="328584240"/>
      </c:barChart>
      <c:catAx>
        <c:axId val="329663864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000">
                <a:latin typeface="Times New Roman" pitchFamily="18" charset="0"/>
                <a:cs typeface="Times New Roman" pitchFamily="18" charset="0"/>
              </a:defRPr>
            </a:pPr>
            <a:endParaRPr lang="zh-CN"/>
          </a:p>
        </c:txPr>
        <c:crossAx val="328584240"/>
        <c:crosses val="autoZero"/>
        <c:auto val="1"/>
        <c:lblAlgn val="ctr"/>
        <c:lblOffset val="20"/>
        <c:noMultiLvlLbl val="0"/>
      </c:catAx>
      <c:valAx>
        <c:axId val="328584240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100">
                <a:latin typeface="Times New Roman" pitchFamily="18" charset="0"/>
                <a:cs typeface="Times New Roman" pitchFamily="18" charset="0"/>
              </a:defRPr>
            </a:pPr>
            <a:endParaRPr lang="zh-CN"/>
          </a:p>
        </c:txPr>
        <c:crossAx val="329663864"/>
        <c:crosses val="autoZero"/>
        <c:crossBetween val="between"/>
      </c:valAx>
    </c:plotArea>
    <c:legend>
      <c:legendPos val="r"/>
      <c:layout>
        <c:manualLayout>
          <c:xMode val="edge"/>
          <c:yMode val="edge"/>
          <c:x val="4.2027396841856163E-2"/>
          <c:y val="0.88522324340991776"/>
          <c:w val="0.92214521437371921"/>
          <c:h val="0.10783137362521376"/>
        </c:manualLayout>
      </c:layout>
      <c:overlay val="0"/>
      <c:txPr>
        <a:bodyPr/>
        <a:lstStyle/>
        <a:p>
          <a:pPr>
            <a:defRPr sz="1100"/>
          </a:pPr>
          <a:endParaRPr lang="zh-CN"/>
        </a:p>
      </c:txPr>
    </c:legend>
    <c:plotVisOnly val="1"/>
    <c:dispBlanksAs val="gap"/>
    <c:showDLblsOverMax val="0"/>
  </c:chart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'Sheet1 (2)'!$B$15</c:f>
              <c:strCache>
                <c:ptCount val="1"/>
                <c:pt idx="0">
                  <c:v>Added value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b="1">
                    <a:solidFill>
                      <a:schemeClr val="accent1"/>
                    </a:solidFill>
                    <a:latin typeface="Times New Roman" pitchFamily="18" charset="0"/>
                    <a:cs typeface="Times New Roman" pitchFamily="18" charset="0"/>
                  </a:defRPr>
                </a:pPr>
                <a:endParaRPr lang="zh-CN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numRef>
              <c:f>'Sheet1 (2)'!$A$16:$A$18</c:f>
              <c:numCache>
                <c:formatCode>General</c:formatCode>
                <c:ptCount val="3"/>
                <c:pt idx="0">
                  <c:v>2013</c:v>
                </c:pt>
                <c:pt idx="1">
                  <c:v>2014</c:v>
                </c:pt>
                <c:pt idx="2">
                  <c:v>2015</c:v>
                </c:pt>
              </c:numCache>
            </c:numRef>
          </c:cat>
          <c:val>
            <c:numRef>
              <c:f>'Sheet1 (2)'!$B$16:$B$18</c:f>
              <c:numCache>
                <c:formatCode>General</c:formatCode>
                <c:ptCount val="3"/>
                <c:pt idx="0">
                  <c:v>299.75</c:v>
                </c:pt>
                <c:pt idx="1">
                  <c:v>345.32299999999975</c:v>
                </c:pt>
                <c:pt idx="2">
                  <c:v>374.60199999999975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411967552"/>
        <c:axId val="411967944"/>
      </c:barChart>
      <c:lineChart>
        <c:grouping val="standard"/>
        <c:varyColors val="0"/>
        <c:ser>
          <c:idx val="2"/>
          <c:order val="1"/>
          <c:tx>
            <c:strRef>
              <c:f>'Sheet1 (2)'!$C$15</c:f>
              <c:strCache>
                <c:ptCount val="1"/>
              </c:strCache>
            </c:strRef>
          </c:tx>
          <c:marker>
            <c:symbol val="none"/>
          </c:marker>
          <c:dLbls>
            <c:dLbl>
              <c:idx val="0"/>
              <c:layout>
                <c:manualLayout>
                  <c:x val="4.9786191339211895E-2"/>
                  <c:y val="-1.027618251956622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3.4228006545708109E-2"/>
                  <c:y val="4.6242821338047968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-1.5558184793503694E-2"/>
                  <c:y val="1.027618251956622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b="1">
                    <a:solidFill>
                      <a:srgbClr val="FF0000"/>
                    </a:solidFill>
                    <a:latin typeface="Times New Roman" pitchFamily="18" charset="0"/>
                    <a:cs typeface="Times New Roman" pitchFamily="18" charset="0"/>
                  </a:defRPr>
                </a:pPr>
                <a:endParaRPr lang="zh-CN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'Sheet1 (2)'!$A$16:$A$18</c:f>
              <c:numCache>
                <c:formatCode>General</c:formatCode>
                <c:ptCount val="3"/>
                <c:pt idx="0">
                  <c:v>2013</c:v>
                </c:pt>
                <c:pt idx="1">
                  <c:v>2014</c:v>
                </c:pt>
                <c:pt idx="2">
                  <c:v>2015</c:v>
                </c:pt>
              </c:numCache>
            </c:numRef>
          </c:cat>
          <c:val>
            <c:numRef>
              <c:f>'Sheet1 (2)'!$C$16:$C$18</c:f>
              <c:numCache>
                <c:formatCode>General</c:formatCode>
                <c:ptCount val="3"/>
                <c:pt idx="0">
                  <c:v>13.9</c:v>
                </c:pt>
                <c:pt idx="1">
                  <c:v>14.7</c:v>
                </c:pt>
                <c:pt idx="2">
                  <c:v>15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411968728"/>
        <c:axId val="411968336"/>
      </c:lineChart>
      <c:catAx>
        <c:axId val="411967552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100">
                <a:latin typeface="Times New Roman" pitchFamily="18" charset="0"/>
                <a:cs typeface="Times New Roman" pitchFamily="18" charset="0"/>
              </a:defRPr>
            </a:pPr>
            <a:endParaRPr lang="zh-CN"/>
          </a:p>
        </c:txPr>
        <c:crossAx val="411967944"/>
        <c:crosses val="autoZero"/>
        <c:auto val="1"/>
        <c:lblAlgn val="ctr"/>
        <c:lblOffset val="100"/>
        <c:noMultiLvlLbl val="0"/>
      </c:catAx>
      <c:valAx>
        <c:axId val="411967944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100">
                <a:latin typeface="Times New Roman" pitchFamily="18" charset="0"/>
                <a:cs typeface="Times New Roman" pitchFamily="18" charset="0"/>
              </a:defRPr>
            </a:pPr>
            <a:endParaRPr lang="zh-CN"/>
          </a:p>
        </c:txPr>
        <c:crossAx val="411967552"/>
        <c:crosses val="autoZero"/>
        <c:crossBetween val="between"/>
      </c:valAx>
      <c:valAx>
        <c:axId val="411968336"/>
        <c:scaling>
          <c:orientation val="minMax"/>
          <c:max val="16"/>
          <c:min val="13"/>
        </c:scaling>
        <c:delete val="0"/>
        <c:axPos val="r"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100">
                <a:latin typeface="Times New Roman" pitchFamily="18" charset="0"/>
                <a:cs typeface="Times New Roman" pitchFamily="18" charset="0"/>
              </a:defRPr>
            </a:pPr>
            <a:endParaRPr lang="zh-CN"/>
          </a:p>
        </c:txPr>
        <c:crossAx val="411968728"/>
        <c:crosses val="max"/>
        <c:crossBetween val="between"/>
        <c:majorUnit val="2"/>
      </c:valAx>
      <c:catAx>
        <c:axId val="411968728"/>
        <c:scaling>
          <c:orientation val="minMax"/>
        </c:scaling>
        <c:delete val="1"/>
        <c:axPos val="b"/>
        <c:numFmt formatCode="General" sourceLinked="1"/>
        <c:majorTickMark val="out"/>
        <c:minorTickMark val="none"/>
        <c:tickLblPos val="nextTo"/>
        <c:crossAx val="411968336"/>
        <c:crosses val="autoZero"/>
        <c:auto val="1"/>
        <c:lblAlgn val="ctr"/>
        <c:lblOffset val="100"/>
        <c:noMultiLvlLbl val="0"/>
      </c:catAx>
    </c:plotArea>
    <c:plotVisOnly val="1"/>
    <c:dispBlanksAs val="gap"/>
    <c:showDLblsOverMax val="0"/>
  </c:chart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050" b="0" i="0" u="none" strike="noStrike" kern="1200" spc="0" baseline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r>
              <a:rPr lang="en-US" altLang="zh-CN" sz="1050" b="0" i="0" u="none" strike="noStrike" baseline="0" dirty="0" smtClean="0">
                <a:effectLst/>
              </a:rPr>
              <a:t> 2015  Strategic emerging industries output value in 7 fields</a:t>
            </a:r>
            <a:r>
              <a:rPr lang="zh-CN" altLang="en-US" sz="1050" b="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（</a:t>
            </a:r>
            <a:r>
              <a:rPr lang="en-US" altLang="zh-CN" sz="1050" b="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billion RMB</a:t>
            </a:r>
            <a:r>
              <a:rPr lang="zh-CN" altLang="en-US" sz="1050" b="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）</a:t>
            </a:r>
            <a:endParaRPr lang="zh-CN" altLang="en-US" sz="1050" b="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c:rich>
      </c:tx>
      <c:layout>
        <c:manualLayout>
          <c:xMode val="edge"/>
          <c:yMode val="edge"/>
          <c:x val="0.16064775042988289"/>
          <c:y val="5.9717340770144234E-2"/>
        </c:manualLayout>
      </c:layout>
      <c:overlay val="0"/>
      <c:spPr>
        <a:noFill/>
        <a:ln>
          <a:noFill/>
        </a:ln>
        <a:effectLst/>
      </c:sp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Pt>
            <c:idx val="0"/>
            <c:invertIfNegative val="0"/>
            <c:bubble3D val="0"/>
            <c:spPr>
              <a:solidFill>
                <a:srgbClr val="00B0F0"/>
              </a:solidFill>
              <a:ln>
                <a:noFill/>
              </a:ln>
              <a:effectLst/>
            </c:spPr>
          </c:dPt>
          <c:dPt>
            <c:idx val="2"/>
            <c:invertIfNegative val="0"/>
            <c:bubble3D val="0"/>
            <c:spPr>
              <a:solidFill>
                <a:schemeClr val="accent5">
                  <a:lumMod val="50000"/>
                </a:schemeClr>
              </a:solidFill>
              <a:ln>
                <a:noFill/>
              </a:ln>
              <a:effectLst/>
            </c:spPr>
          </c:dPt>
          <c:dPt>
            <c:idx val="3"/>
            <c:invertIfNegative val="0"/>
            <c:bubble3D val="0"/>
            <c:spPr>
              <a:solidFill>
                <a:schemeClr val="accent4"/>
              </a:solidFill>
              <a:ln>
                <a:noFill/>
              </a:ln>
              <a:effectLst/>
            </c:spPr>
          </c:dPt>
          <c:dPt>
            <c:idx val="4"/>
            <c:invertIfNegative val="0"/>
            <c:bubble3D val="0"/>
            <c:spPr>
              <a:solidFill>
                <a:schemeClr val="accent6">
                  <a:lumMod val="50000"/>
                </a:schemeClr>
              </a:solidFill>
              <a:ln>
                <a:noFill/>
              </a:ln>
              <a:effectLst/>
            </c:spPr>
          </c:dPt>
          <c:dPt>
            <c:idx val="5"/>
            <c:invertIfNegative val="0"/>
            <c:bubble3D val="0"/>
            <c:spPr>
              <a:solidFill>
                <a:srgbClr val="C00000"/>
              </a:solidFill>
              <a:ln>
                <a:noFill/>
              </a:ln>
              <a:effectLst/>
            </c:spPr>
          </c:dPt>
          <c:dPt>
            <c:idx val="6"/>
            <c:invertIfNegative val="0"/>
            <c:bubble3D val="0"/>
            <c:spPr>
              <a:solidFill>
                <a:schemeClr val="accent3">
                  <a:lumMod val="50000"/>
                </a:schemeClr>
              </a:solidFill>
              <a:ln>
                <a:noFill/>
              </a:ln>
              <a:effectLst/>
            </c:spPr>
          </c:dPt>
          <c:cat>
            <c:strRef>
              <c:f>Sheet1!$B$3:$B$9</c:f>
              <c:strCache>
                <c:ptCount val="7"/>
                <c:pt idx="0">
                  <c:v>新能源</c:v>
                </c:pt>
                <c:pt idx="1">
                  <c:v>高端装备</c:v>
                </c:pt>
                <c:pt idx="2">
                  <c:v>生物</c:v>
                </c:pt>
                <c:pt idx="3">
                  <c:v>新一代信息技术</c:v>
                </c:pt>
                <c:pt idx="4">
                  <c:v>新材料</c:v>
                </c:pt>
                <c:pt idx="5">
                  <c:v>新能源汽车</c:v>
                </c:pt>
                <c:pt idx="6">
                  <c:v>节能环保</c:v>
                </c:pt>
              </c:strCache>
            </c:strRef>
          </c:cat>
          <c:val>
            <c:numRef>
              <c:f>Sheet1!$C$3:$C$9</c:f>
              <c:numCache>
                <c:formatCode>General</c:formatCode>
                <c:ptCount val="7"/>
                <c:pt idx="0">
                  <c:v>44.285361000000002</c:v>
                </c:pt>
                <c:pt idx="1">
                  <c:v>252.71761099999998</c:v>
                </c:pt>
                <c:pt idx="2">
                  <c:v>90.488990999999999</c:v>
                </c:pt>
                <c:pt idx="3">
                  <c:v>196.71591999999998</c:v>
                </c:pt>
                <c:pt idx="4">
                  <c:v>196.6846559999999</c:v>
                </c:pt>
                <c:pt idx="5">
                  <c:v>9.188186</c:v>
                </c:pt>
                <c:pt idx="6">
                  <c:v>41.047990999999996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411969512"/>
        <c:axId val="411969904"/>
      </c:barChart>
      <c:catAx>
        <c:axId val="411969512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/>
                </a:solidFill>
                <a:latin typeface="+mn-ea"/>
                <a:ea typeface="+mn-ea"/>
                <a:cs typeface="+mn-cs"/>
              </a:defRPr>
            </a:pPr>
            <a:endParaRPr lang="zh-CN"/>
          </a:p>
        </c:txPr>
        <c:crossAx val="411969904"/>
        <c:crosses val="autoZero"/>
        <c:auto val="1"/>
        <c:lblAlgn val="ctr"/>
        <c:lblOffset val="100"/>
        <c:noMultiLvlLbl val="0"/>
      </c:catAx>
      <c:valAx>
        <c:axId val="411969904"/>
        <c:scaling>
          <c:orientation val="minMax"/>
          <c:max val="260"/>
          <c:min val="0"/>
        </c:scaling>
        <c:delete val="0"/>
        <c:axPos val="l"/>
        <c:majorGridlines>
          <c:spPr>
            <a:ln w="9525" cap="flat" cmpd="sng" algn="ctr">
              <a:solidFill>
                <a:schemeClr val="dk1">
                  <a:shade val="95000"/>
                  <a:satMod val="105000"/>
                </a:schemeClr>
              </a:solidFill>
              <a:prstDash val="solid"/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50" b="0" i="0" u="none" strike="noStrike" kern="1200" baseline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endParaRPr lang="zh-CN"/>
          </a:p>
        </c:txPr>
        <c:crossAx val="411969512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7.9655115940144794E-2"/>
          <c:y val="5.1002340923600793E-2"/>
          <c:w val="0.88813211577272611"/>
          <c:h val="0.66520642689934062"/>
        </c:manualLayout>
      </c:layout>
      <c:lineChart>
        <c:grouping val="standard"/>
        <c:varyColors val="0"/>
        <c:ser>
          <c:idx val="0"/>
          <c:order val="0"/>
          <c:tx>
            <c:strRef>
              <c:f>Sheet2!$B$3</c:f>
              <c:strCache>
                <c:ptCount val="1"/>
                <c:pt idx="0">
                  <c:v>value(Billion RMB)</c:v>
                </c:pt>
              </c:strCache>
            </c:strRef>
          </c:tx>
          <c:cat>
            <c:numRef>
              <c:f>Sheet2!$A$4:$A$12</c:f>
              <c:numCache>
                <c:formatCode>General</c:formatCode>
                <c:ptCount val="9"/>
                <c:pt idx="0">
                  <c:v>2007</c:v>
                </c:pt>
                <c:pt idx="1">
                  <c:v>2008</c:v>
                </c:pt>
                <c:pt idx="2">
                  <c:v>2009</c:v>
                </c:pt>
                <c:pt idx="3">
                  <c:v>2010</c:v>
                </c:pt>
                <c:pt idx="4">
                  <c:v>2011</c:v>
                </c:pt>
                <c:pt idx="5">
                  <c:v>2012</c:v>
                </c:pt>
                <c:pt idx="6">
                  <c:v>2013</c:v>
                </c:pt>
                <c:pt idx="7">
                  <c:v>2014</c:v>
                </c:pt>
                <c:pt idx="8">
                  <c:v>2015</c:v>
                </c:pt>
              </c:numCache>
            </c:numRef>
          </c:cat>
          <c:val>
            <c:numRef>
              <c:f>Sheet2!$B$4:$B$12</c:f>
              <c:numCache>
                <c:formatCode>General</c:formatCode>
                <c:ptCount val="9"/>
                <c:pt idx="0">
                  <c:v>80</c:v>
                </c:pt>
                <c:pt idx="1">
                  <c:v>123.5</c:v>
                </c:pt>
                <c:pt idx="2">
                  <c:v>110.5</c:v>
                </c:pt>
                <c:pt idx="3">
                  <c:v>153.1</c:v>
                </c:pt>
                <c:pt idx="4">
                  <c:v>173.1</c:v>
                </c:pt>
                <c:pt idx="5">
                  <c:v>170.7</c:v>
                </c:pt>
                <c:pt idx="6">
                  <c:v>198.5</c:v>
                </c:pt>
                <c:pt idx="7">
                  <c:v>195.1</c:v>
                </c:pt>
                <c:pt idx="8">
                  <c:v>196.7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411970688"/>
        <c:axId val="411799520"/>
      </c:lineChart>
      <c:catAx>
        <c:axId val="411970688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100">
                <a:latin typeface="Times New Roman" pitchFamily="18" charset="0"/>
                <a:cs typeface="Times New Roman" pitchFamily="18" charset="0"/>
              </a:defRPr>
            </a:pPr>
            <a:endParaRPr lang="zh-CN"/>
          </a:p>
        </c:txPr>
        <c:crossAx val="411799520"/>
        <c:crosses val="autoZero"/>
        <c:auto val="1"/>
        <c:lblAlgn val="ctr"/>
        <c:lblOffset val="100"/>
        <c:noMultiLvlLbl val="0"/>
      </c:catAx>
      <c:valAx>
        <c:axId val="411799520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100">
                <a:latin typeface="Times New Roman" pitchFamily="18" charset="0"/>
                <a:cs typeface="Times New Roman" pitchFamily="18" charset="0"/>
              </a:defRPr>
            </a:pPr>
            <a:endParaRPr lang="zh-CN"/>
          </a:p>
        </c:txPr>
        <c:crossAx val="411970688"/>
        <c:crosses val="autoZero"/>
        <c:crossBetween val="between"/>
      </c:valAx>
    </c:plotArea>
    <c:legend>
      <c:legendPos val="b"/>
      <c:layout>
        <c:manualLayout>
          <c:xMode val="edge"/>
          <c:yMode val="edge"/>
          <c:x val="0.27543534308024731"/>
          <c:y val="0.89063205809791857"/>
          <c:w val="0.56600958670858126"/>
          <c:h val="7.8868198907568993E-2"/>
        </c:manualLayout>
      </c:layout>
      <c:overlay val="0"/>
      <c:txPr>
        <a:bodyPr/>
        <a:lstStyle/>
        <a:p>
          <a:pPr>
            <a:defRPr sz="1400" b="1">
              <a:latin typeface="Times New Roman" pitchFamily="18" charset="0"/>
              <a:cs typeface="Times New Roman" pitchFamily="18" charset="0"/>
            </a:defRPr>
          </a:pPr>
          <a:endParaRPr lang="zh-CN"/>
        </a:p>
      </c:txPr>
    </c:legend>
    <c:plotVisOnly val="1"/>
    <c:dispBlanksAs val="gap"/>
    <c:showDLblsOverMax val="0"/>
  </c:chart>
  <c:externalData r:id="rId1">
    <c:autoUpdate val="0"/>
  </c:externalData>
</c:chartSpac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Arial" charset="0"/>
              </a:defRPr>
            </a:lvl1pPr>
          </a:lstStyle>
          <a:p>
            <a:pPr>
              <a:defRPr/>
            </a:pPr>
            <a:fld id="{AE1A7895-9E8F-4C50-B5E8-7345F3E6B0B6}" type="datetimeFigureOut">
              <a:rPr lang="zh-CN" altLang="en-US"/>
              <a:pPr>
                <a:defRPr/>
              </a:pPr>
              <a:t>2016/10/13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Arial" charset="0"/>
              </a:defRPr>
            </a:lvl1pPr>
          </a:lstStyle>
          <a:p>
            <a:pPr>
              <a:defRPr/>
            </a:pPr>
            <a:fld id="{41C19984-4B2A-48B4-B869-87DEC631B6E0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4729356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CED0698-BD05-4639-9D81-B9F65B9CB3B9}" type="datetimeFigureOut">
              <a:rPr lang="zh-CN" altLang="en-US" smtClean="0"/>
              <a:pPr/>
              <a:t>2016/10/13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50DEE79-D6A9-404B-B2E7-14B1D3548937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864447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 userDrawn="1"/>
        </p:nvSpPr>
        <p:spPr>
          <a:xfrm>
            <a:off x="-1" y="4786328"/>
            <a:ext cx="9144001" cy="35717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 userDrawn="1"/>
        </p:nvSpPr>
        <p:spPr>
          <a:xfrm>
            <a:off x="1" y="4531519"/>
            <a:ext cx="9144000" cy="61198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8740030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97B707-22D4-4B06-9A8A-89EF284804D8}" type="datetimeFigureOut">
              <a:rPr lang="zh-CN" altLang="en-US" smtClean="0"/>
              <a:pPr>
                <a:defRPr/>
              </a:pPr>
              <a:t>2016/10/13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3F49717-76DA-4DAA-9161-16E5D566D94E}" type="slidenum">
              <a:rPr lang="zh-CN" altLang="en-US" smtClean="0"/>
              <a:pPr>
                <a:defRPr/>
              </a:pPr>
              <a:t>‹#›</a:t>
            </a:fld>
            <a:endParaRPr lang="zh-CN" altLang="en-US"/>
          </a:p>
        </p:txBody>
      </p:sp>
      <p:sp>
        <p:nvSpPr>
          <p:cNvPr id="6" name="日期占位符 2"/>
          <p:cNvSpPr txBox="1">
            <a:spLocks/>
          </p:cNvSpPr>
          <p:nvPr userDrawn="1"/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zh-CN"/>
            </a:defPPr>
            <a:lvl1pPr algn="l" rtl="0" fontAlgn="auto">
              <a:spcBef>
                <a:spcPts val="0"/>
              </a:spcBef>
              <a:spcAft>
                <a:spcPts val="0"/>
              </a:spcAft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9pPr>
          </a:lstStyle>
          <a:p>
            <a:pPr>
              <a:defRPr/>
            </a:pPr>
            <a:fld id="{7E97B707-22D4-4B06-9A8A-89EF284804D8}" type="datetimeFigureOut">
              <a:rPr lang="zh-CN" altLang="en-US" smtClean="0"/>
              <a:pPr>
                <a:defRPr/>
              </a:pPr>
              <a:t>2016/10/13</a:t>
            </a:fld>
            <a:endParaRPr lang="zh-CN" altLang="en-US"/>
          </a:p>
        </p:txBody>
      </p:sp>
      <p:sp>
        <p:nvSpPr>
          <p:cNvPr id="9" name="矩形 8"/>
          <p:cNvSpPr/>
          <p:nvPr userDrawn="1"/>
        </p:nvSpPr>
        <p:spPr>
          <a:xfrm>
            <a:off x="-1" y="4531519"/>
            <a:ext cx="9144001" cy="61198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2281261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CC9582-F11E-4579-88C5-892597FEBF61}" type="datetimeFigureOut">
              <a:rPr lang="zh-CN" altLang="en-US"/>
              <a:pPr>
                <a:defRPr/>
              </a:pPr>
              <a:t>2016/10/13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A21FA05-5352-4BBD-B7AB-A60D8D9E028F}" type="slidenum">
              <a:rPr lang="zh-CN" altLang="en-US"/>
              <a:pPr/>
              <a:t>‹#›</a:t>
            </a:fld>
            <a:endParaRPr lang="en-US" altLang="zh-CN"/>
          </a:p>
        </p:txBody>
      </p:sp>
    </p:spTree>
  </p:cSld>
  <p:clrMapOvr>
    <a:masterClrMapping/>
  </p:clrMapOvr>
  <p:transition>
    <p:fade/>
  </p:transition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标题占位符 1"/>
          <p:cNvSpPr>
            <a:spLocks noGrp="1"/>
          </p:cNvSpPr>
          <p:nvPr>
            <p:ph type="title"/>
          </p:nvPr>
        </p:nvSpPr>
        <p:spPr bwMode="auto">
          <a:xfrm>
            <a:off x="457200" y="205978"/>
            <a:ext cx="8229600" cy="85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2051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0" y="1200151"/>
            <a:ext cx="8229600" cy="33944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7E97B707-22D4-4B06-9A8A-89EF284804D8}" type="datetimeFigureOut">
              <a:rPr lang="zh-CN" altLang="en-US"/>
              <a:pPr>
                <a:defRPr/>
              </a:pPr>
              <a:t>2016/10/13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53F49717-76DA-4DAA-9161-16E5D566D94E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8" r:id="rId1"/>
    <p:sldLayoutId id="2147483712" r:id="rId2"/>
    <p:sldLayoutId id="2147483713" r:id="rId3"/>
    <p:sldLayoutId id="2147483714" r:id="rId4"/>
  </p:sldLayoutIdLst>
  <p:timing>
    <p:tnLst>
      <p:par>
        <p:cTn id="1" dur="indefinite" restart="never" nodeType="tmRoot"/>
      </p:par>
    </p:tn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5.jpeg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284"/>
          <p:cNvGrpSpPr/>
          <p:nvPr/>
        </p:nvGrpSpPr>
        <p:grpSpPr>
          <a:xfrm>
            <a:off x="-6926" y="1"/>
            <a:ext cx="1397535" cy="983582"/>
            <a:chOff x="-9236" y="0"/>
            <a:chExt cx="3648363" cy="2567709"/>
          </a:xfrm>
        </p:grpSpPr>
        <p:sp>
          <p:nvSpPr>
            <p:cNvPr id="3" name="任意多边形 2"/>
            <p:cNvSpPr/>
            <p:nvPr/>
          </p:nvSpPr>
          <p:spPr>
            <a:xfrm>
              <a:off x="-9236" y="0"/>
              <a:ext cx="1348509" cy="895927"/>
            </a:xfrm>
            <a:custGeom>
              <a:avLst/>
              <a:gdLst>
                <a:gd name="connsiteX0" fmla="*/ 1348509 w 1348509"/>
                <a:gd name="connsiteY0" fmla="*/ 120072 h 905163"/>
                <a:gd name="connsiteX1" fmla="*/ 1071418 w 1348509"/>
                <a:gd name="connsiteY1" fmla="*/ 0 h 905163"/>
                <a:gd name="connsiteX2" fmla="*/ 0 w 1348509"/>
                <a:gd name="connsiteY2" fmla="*/ 0 h 905163"/>
                <a:gd name="connsiteX3" fmla="*/ 0 w 1348509"/>
                <a:gd name="connsiteY3" fmla="*/ 905163 h 905163"/>
                <a:gd name="connsiteX4" fmla="*/ 1348509 w 1348509"/>
                <a:gd name="connsiteY4" fmla="*/ 120072 h 9051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348509" h="905163">
                  <a:moveTo>
                    <a:pt x="1348509" y="120072"/>
                  </a:moveTo>
                  <a:lnTo>
                    <a:pt x="1071418" y="0"/>
                  </a:lnTo>
                  <a:lnTo>
                    <a:pt x="0" y="0"/>
                  </a:lnTo>
                  <a:lnTo>
                    <a:pt x="0" y="905163"/>
                  </a:lnTo>
                  <a:lnTo>
                    <a:pt x="1348509" y="120072"/>
                  </a:lnTo>
                  <a:close/>
                </a:path>
              </a:pathLst>
            </a:custGeom>
            <a:gradFill>
              <a:gsLst>
                <a:gs pos="0">
                  <a:srgbClr val="616264"/>
                </a:gs>
                <a:gs pos="100000">
                  <a:srgbClr val="999A9E"/>
                </a:gs>
              </a:gsLst>
              <a:lin ang="54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" name="任意多边形 3"/>
            <p:cNvSpPr/>
            <p:nvPr/>
          </p:nvSpPr>
          <p:spPr>
            <a:xfrm>
              <a:off x="-9236" y="101600"/>
              <a:ext cx="1348509" cy="2466109"/>
            </a:xfrm>
            <a:custGeom>
              <a:avLst/>
              <a:gdLst>
                <a:gd name="connsiteX0" fmla="*/ 1339273 w 1339273"/>
                <a:gd name="connsiteY0" fmla="*/ 0 h 2466109"/>
                <a:gd name="connsiteX1" fmla="*/ 1099127 w 1339273"/>
                <a:gd name="connsiteY1" fmla="*/ 1708727 h 2466109"/>
                <a:gd name="connsiteX2" fmla="*/ 0 w 1339273"/>
                <a:gd name="connsiteY2" fmla="*/ 2466109 h 2466109"/>
                <a:gd name="connsiteX3" fmla="*/ 0 w 1339273"/>
                <a:gd name="connsiteY3" fmla="*/ 785091 h 2466109"/>
                <a:gd name="connsiteX4" fmla="*/ 1339273 w 1339273"/>
                <a:gd name="connsiteY4" fmla="*/ 0 h 2466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339273" h="2466109">
                  <a:moveTo>
                    <a:pt x="1339273" y="0"/>
                  </a:moveTo>
                  <a:lnTo>
                    <a:pt x="1099127" y="1708727"/>
                  </a:lnTo>
                  <a:lnTo>
                    <a:pt x="0" y="2466109"/>
                  </a:lnTo>
                  <a:lnTo>
                    <a:pt x="0" y="785091"/>
                  </a:lnTo>
                  <a:lnTo>
                    <a:pt x="1339273" y="0"/>
                  </a:lnTo>
                  <a:close/>
                </a:path>
              </a:pathLst>
            </a:custGeom>
            <a:gradFill>
              <a:gsLst>
                <a:gs pos="0">
                  <a:srgbClr val="F35833"/>
                </a:gs>
                <a:gs pos="100000">
                  <a:srgbClr val="F67352"/>
                </a:gs>
              </a:gsLst>
              <a:lin ang="54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" name="任意多边形 4"/>
            <p:cNvSpPr/>
            <p:nvPr/>
          </p:nvSpPr>
          <p:spPr>
            <a:xfrm>
              <a:off x="1145309" y="0"/>
              <a:ext cx="2087418" cy="1801091"/>
            </a:xfrm>
            <a:custGeom>
              <a:avLst/>
              <a:gdLst>
                <a:gd name="connsiteX0" fmla="*/ 2087418 w 2087418"/>
                <a:gd name="connsiteY0" fmla="*/ 0 h 1801091"/>
                <a:gd name="connsiteX1" fmla="*/ 323273 w 2087418"/>
                <a:gd name="connsiteY1" fmla="*/ 0 h 1801091"/>
                <a:gd name="connsiteX2" fmla="*/ 0 w 2087418"/>
                <a:gd name="connsiteY2" fmla="*/ 1801091 h 1801091"/>
                <a:gd name="connsiteX3" fmla="*/ 2087418 w 2087418"/>
                <a:gd name="connsiteY3" fmla="*/ 0 h 18010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87418" h="1801091">
                  <a:moveTo>
                    <a:pt x="2087418" y="0"/>
                  </a:moveTo>
                  <a:lnTo>
                    <a:pt x="323273" y="0"/>
                  </a:lnTo>
                  <a:lnTo>
                    <a:pt x="0" y="1801091"/>
                  </a:lnTo>
                  <a:lnTo>
                    <a:pt x="2087418" y="0"/>
                  </a:lnTo>
                  <a:close/>
                </a:path>
              </a:pathLst>
            </a:custGeom>
            <a:gradFill>
              <a:gsLst>
                <a:gs pos="0">
                  <a:srgbClr val="FDBC19"/>
                </a:gs>
                <a:gs pos="100000">
                  <a:srgbClr val="FEC841"/>
                </a:gs>
              </a:gsLst>
              <a:lin ang="54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" name="任意多边形 5"/>
            <p:cNvSpPr/>
            <p:nvPr/>
          </p:nvSpPr>
          <p:spPr>
            <a:xfrm>
              <a:off x="1440873" y="249382"/>
              <a:ext cx="2198254" cy="1366982"/>
            </a:xfrm>
            <a:custGeom>
              <a:avLst/>
              <a:gdLst>
                <a:gd name="connsiteX0" fmla="*/ 2198254 w 2198254"/>
                <a:gd name="connsiteY0" fmla="*/ 646545 h 1366982"/>
                <a:gd name="connsiteX1" fmla="*/ 1699491 w 2198254"/>
                <a:gd name="connsiteY1" fmla="*/ 0 h 1366982"/>
                <a:gd name="connsiteX2" fmla="*/ 0 w 2198254"/>
                <a:gd name="connsiteY2" fmla="*/ 1366982 h 1366982"/>
                <a:gd name="connsiteX3" fmla="*/ 2198254 w 2198254"/>
                <a:gd name="connsiteY3" fmla="*/ 646545 h 136698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198254" h="1366982">
                  <a:moveTo>
                    <a:pt x="2198254" y="646545"/>
                  </a:moveTo>
                  <a:lnTo>
                    <a:pt x="1699491" y="0"/>
                  </a:lnTo>
                  <a:lnTo>
                    <a:pt x="0" y="1366982"/>
                  </a:lnTo>
                  <a:lnTo>
                    <a:pt x="2198254" y="646545"/>
                  </a:lnTo>
                  <a:close/>
                </a:path>
              </a:pathLst>
            </a:custGeom>
            <a:gradFill>
              <a:gsLst>
                <a:gs pos="0">
                  <a:srgbClr val="54BCE6"/>
                </a:gs>
                <a:gs pos="100000">
                  <a:srgbClr val="4EBAE5"/>
                </a:gs>
              </a:gsLst>
              <a:lin ang="54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7" name="组合 289"/>
          <p:cNvGrpSpPr/>
          <p:nvPr/>
        </p:nvGrpSpPr>
        <p:grpSpPr>
          <a:xfrm flipH="1" flipV="1">
            <a:off x="7746465" y="4159918"/>
            <a:ext cx="1397535" cy="983582"/>
            <a:chOff x="-9236" y="0"/>
            <a:chExt cx="3648363" cy="2567709"/>
          </a:xfrm>
        </p:grpSpPr>
        <p:sp>
          <p:nvSpPr>
            <p:cNvPr id="8" name="任意多边形 7"/>
            <p:cNvSpPr/>
            <p:nvPr/>
          </p:nvSpPr>
          <p:spPr>
            <a:xfrm>
              <a:off x="-9236" y="0"/>
              <a:ext cx="1348509" cy="895927"/>
            </a:xfrm>
            <a:custGeom>
              <a:avLst/>
              <a:gdLst>
                <a:gd name="connsiteX0" fmla="*/ 1348509 w 1348509"/>
                <a:gd name="connsiteY0" fmla="*/ 120072 h 905163"/>
                <a:gd name="connsiteX1" fmla="*/ 1071418 w 1348509"/>
                <a:gd name="connsiteY1" fmla="*/ 0 h 905163"/>
                <a:gd name="connsiteX2" fmla="*/ 0 w 1348509"/>
                <a:gd name="connsiteY2" fmla="*/ 0 h 905163"/>
                <a:gd name="connsiteX3" fmla="*/ 0 w 1348509"/>
                <a:gd name="connsiteY3" fmla="*/ 905163 h 905163"/>
                <a:gd name="connsiteX4" fmla="*/ 1348509 w 1348509"/>
                <a:gd name="connsiteY4" fmla="*/ 120072 h 9051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348509" h="905163">
                  <a:moveTo>
                    <a:pt x="1348509" y="120072"/>
                  </a:moveTo>
                  <a:lnTo>
                    <a:pt x="1071418" y="0"/>
                  </a:lnTo>
                  <a:lnTo>
                    <a:pt x="0" y="0"/>
                  </a:lnTo>
                  <a:lnTo>
                    <a:pt x="0" y="905163"/>
                  </a:lnTo>
                  <a:lnTo>
                    <a:pt x="1348509" y="120072"/>
                  </a:lnTo>
                  <a:close/>
                </a:path>
              </a:pathLst>
            </a:custGeom>
            <a:gradFill>
              <a:gsLst>
                <a:gs pos="0">
                  <a:srgbClr val="616264"/>
                </a:gs>
                <a:gs pos="100000">
                  <a:srgbClr val="999A9E"/>
                </a:gs>
              </a:gsLst>
              <a:lin ang="54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" name="任意多边形 8"/>
            <p:cNvSpPr/>
            <p:nvPr/>
          </p:nvSpPr>
          <p:spPr>
            <a:xfrm>
              <a:off x="-9236" y="101600"/>
              <a:ext cx="1348509" cy="2466109"/>
            </a:xfrm>
            <a:custGeom>
              <a:avLst/>
              <a:gdLst>
                <a:gd name="connsiteX0" fmla="*/ 1339273 w 1339273"/>
                <a:gd name="connsiteY0" fmla="*/ 0 h 2466109"/>
                <a:gd name="connsiteX1" fmla="*/ 1099127 w 1339273"/>
                <a:gd name="connsiteY1" fmla="*/ 1708727 h 2466109"/>
                <a:gd name="connsiteX2" fmla="*/ 0 w 1339273"/>
                <a:gd name="connsiteY2" fmla="*/ 2466109 h 2466109"/>
                <a:gd name="connsiteX3" fmla="*/ 0 w 1339273"/>
                <a:gd name="connsiteY3" fmla="*/ 785091 h 2466109"/>
                <a:gd name="connsiteX4" fmla="*/ 1339273 w 1339273"/>
                <a:gd name="connsiteY4" fmla="*/ 0 h 2466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339273" h="2466109">
                  <a:moveTo>
                    <a:pt x="1339273" y="0"/>
                  </a:moveTo>
                  <a:lnTo>
                    <a:pt x="1099127" y="1708727"/>
                  </a:lnTo>
                  <a:lnTo>
                    <a:pt x="0" y="2466109"/>
                  </a:lnTo>
                  <a:lnTo>
                    <a:pt x="0" y="785091"/>
                  </a:lnTo>
                  <a:lnTo>
                    <a:pt x="1339273" y="0"/>
                  </a:lnTo>
                  <a:close/>
                </a:path>
              </a:pathLst>
            </a:custGeom>
            <a:gradFill>
              <a:gsLst>
                <a:gs pos="0">
                  <a:srgbClr val="6770B5"/>
                </a:gs>
                <a:gs pos="100000">
                  <a:srgbClr val="757CBC"/>
                </a:gs>
              </a:gsLst>
              <a:lin ang="54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" name="任意多边形 9"/>
            <p:cNvSpPr/>
            <p:nvPr/>
          </p:nvSpPr>
          <p:spPr>
            <a:xfrm>
              <a:off x="1145309" y="0"/>
              <a:ext cx="2087418" cy="1801091"/>
            </a:xfrm>
            <a:custGeom>
              <a:avLst/>
              <a:gdLst>
                <a:gd name="connsiteX0" fmla="*/ 2087418 w 2087418"/>
                <a:gd name="connsiteY0" fmla="*/ 0 h 1801091"/>
                <a:gd name="connsiteX1" fmla="*/ 323273 w 2087418"/>
                <a:gd name="connsiteY1" fmla="*/ 0 h 1801091"/>
                <a:gd name="connsiteX2" fmla="*/ 0 w 2087418"/>
                <a:gd name="connsiteY2" fmla="*/ 1801091 h 1801091"/>
                <a:gd name="connsiteX3" fmla="*/ 2087418 w 2087418"/>
                <a:gd name="connsiteY3" fmla="*/ 0 h 18010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87418" h="1801091">
                  <a:moveTo>
                    <a:pt x="2087418" y="0"/>
                  </a:moveTo>
                  <a:lnTo>
                    <a:pt x="323273" y="0"/>
                  </a:lnTo>
                  <a:lnTo>
                    <a:pt x="0" y="1801091"/>
                  </a:lnTo>
                  <a:lnTo>
                    <a:pt x="2087418" y="0"/>
                  </a:lnTo>
                  <a:close/>
                </a:path>
              </a:pathLst>
            </a:custGeom>
            <a:gradFill>
              <a:gsLst>
                <a:gs pos="0">
                  <a:srgbClr val="54BCE6"/>
                </a:gs>
                <a:gs pos="100000">
                  <a:srgbClr val="4EBAE5"/>
                </a:gs>
              </a:gsLst>
              <a:lin ang="54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" name="任意多边形 10"/>
            <p:cNvSpPr/>
            <p:nvPr/>
          </p:nvSpPr>
          <p:spPr>
            <a:xfrm>
              <a:off x="1440873" y="249382"/>
              <a:ext cx="2198254" cy="1366982"/>
            </a:xfrm>
            <a:custGeom>
              <a:avLst/>
              <a:gdLst>
                <a:gd name="connsiteX0" fmla="*/ 2198254 w 2198254"/>
                <a:gd name="connsiteY0" fmla="*/ 646545 h 1366982"/>
                <a:gd name="connsiteX1" fmla="*/ 1699491 w 2198254"/>
                <a:gd name="connsiteY1" fmla="*/ 0 h 1366982"/>
                <a:gd name="connsiteX2" fmla="*/ 0 w 2198254"/>
                <a:gd name="connsiteY2" fmla="*/ 1366982 h 1366982"/>
                <a:gd name="connsiteX3" fmla="*/ 2198254 w 2198254"/>
                <a:gd name="connsiteY3" fmla="*/ 646545 h 136698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198254" h="1366982">
                  <a:moveTo>
                    <a:pt x="2198254" y="646545"/>
                  </a:moveTo>
                  <a:lnTo>
                    <a:pt x="1699491" y="0"/>
                  </a:lnTo>
                  <a:lnTo>
                    <a:pt x="0" y="1366982"/>
                  </a:lnTo>
                  <a:lnTo>
                    <a:pt x="2198254" y="646545"/>
                  </a:lnTo>
                  <a:close/>
                </a:path>
              </a:pathLst>
            </a:custGeom>
            <a:gradFill>
              <a:gsLst>
                <a:gs pos="0">
                  <a:srgbClr val="53BF93"/>
                </a:gs>
                <a:gs pos="100000">
                  <a:srgbClr val="74C8A1"/>
                </a:gs>
              </a:gsLst>
              <a:lin ang="54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cxnSp>
        <p:nvCxnSpPr>
          <p:cNvPr id="12" name="直接连接符 11"/>
          <p:cNvCxnSpPr/>
          <p:nvPr/>
        </p:nvCxnSpPr>
        <p:spPr>
          <a:xfrm>
            <a:off x="3214678" y="2060743"/>
            <a:ext cx="4714908" cy="1"/>
          </a:xfrm>
          <a:prstGeom prst="line">
            <a:avLst/>
          </a:prstGeom>
          <a:noFill/>
          <a:ln w="9525" cap="flat" cmpd="sng" algn="ctr">
            <a:solidFill>
              <a:srgbClr val="F56E4C"/>
            </a:solidFill>
            <a:prstDash val="lgDash"/>
            <a:miter lim="800000"/>
          </a:ln>
          <a:effectLst/>
        </p:spPr>
      </p:cxnSp>
      <p:sp>
        <p:nvSpPr>
          <p:cNvPr id="13" name="矩形 12"/>
          <p:cNvSpPr/>
          <p:nvPr/>
        </p:nvSpPr>
        <p:spPr>
          <a:xfrm>
            <a:off x="2857488" y="1643056"/>
            <a:ext cx="5786478" cy="377026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/>
          <a:p>
            <a:pPr algn="ctr"/>
            <a:r>
              <a:rPr lang="zh-CN" altLang="en-US" sz="2000" b="1" dirty="0" smtClean="0">
                <a:solidFill>
                  <a:srgbClr val="404040"/>
                </a:solidFill>
                <a:latin typeface="微软雅黑" pitchFamily="34" charset="-122"/>
                <a:ea typeface="微软雅黑" pitchFamily="34" charset="-122"/>
              </a:rPr>
              <a:t>加快发展战略性新兴产业   推进上海产业转型升级</a:t>
            </a:r>
            <a:endParaRPr lang="id-ID" altLang="zh-CN" sz="2000" b="1" dirty="0">
              <a:solidFill>
                <a:srgbClr val="40404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14" name="组合 13"/>
          <p:cNvGrpSpPr/>
          <p:nvPr/>
        </p:nvGrpSpPr>
        <p:grpSpPr>
          <a:xfrm>
            <a:off x="2500298" y="4319891"/>
            <a:ext cx="5780068" cy="556115"/>
            <a:chOff x="714348" y="71420"/>
            <a:chExt cx="5780068" cy="556115"/>
          </a:xfrm>
        </p:grpSpPr>
        <p:pic>
          <p:nvPicPr>
            <p:cNvPr id="15" name="图片 16" descr="白玉兰标志副本.gif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714348" y="204000"/>
              <a:ext cx="465138" cy="3238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6" name="TextBox 2"/>
            <p:cNvSpPr txBox="1">
              <a:spLocks noChangeArrowheads="1"/>
            </p:cNvSpPr>
            <p:nvPr/>
          </p:nvSpPr>
          <p:spPr bwMode="auto">
            <a:xfrm>
              <a:off x="1828806" y="71420"/>
              <a:ext cx="3529012" cy="30777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eaLnBrk="1" hangingPunct="1"/>
              <a:r>
                <a:rPr lang="zh-CN" altLang="en-US" sz="1400" b="1" dirty="0" smtClean="0">
                  <a:solidFill>
                    <a:srgbClr val="002060"/>
                  </a:solidFill>
                  <a:latin typeface="华文中宋" pitchFamily="2" charset="-122"/>
                  <a:ea typeface="华文中宋" pitchFamily="2" charset="-122"/>
                </a:rPr>
                <a:t> 上海市</a:t>
              </a:r>
              <a:r>
                <a:rPr lang="zh-CN" altLang="en-US" sz="1400" b="1" dirty="0">
                  <a:solidFill>
                    <a:srgbClr val="002060"/>
                  </a:solidFill>
                  <a:latin typeface="华文中宋" pitchFamily="2" charset="-122"/>
                  <a:ea typeface="华文中宋" pitchFamily="2" charset="-122"/>
                </a:rPr>
                <a:t>经济和信息化委员会</a:t>
              </a:r>
            </a:p>
          </p:txBody>
        </p:sp>
        <p:sp>
          <p:nvSpPr>
            <p:cNvPr id="17" name="TextBox 3"/>
            <p:cNvSpPr txBox="1">
              <a:spLocks noChangeArrowheads="1"/>
            </p:cNvSpPr>
            <p:nvPr/>
          </p:nvSpPr>
          <p:spPr bwMode="auto">
            <a:xfrm>
              <a:off x="1179486" y="365925"/>
              <a:ext cx="5314930" cy="26161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eaLnBrk="1" hangingPunct="1"/>
              <a:r>
                <a:rPr lang="en-US" altLang="zh-CN" sz="1050" b="1" dirty="0">
                  <a:solidFill>
                    <a:srgbClr val="002060"/>
                  </a:solidFill>
                  <a:latin typeface="Times New Roman" pitchFamily="18" charset="0"/>
                  <a:cs typeface="Times New Roman" pitchFamily="18" charset="0"/>
                </a:rPr>
                <a:t>Shanghai Municipal Commission of Economy and </a:t>
              </a:r>
              <a:r>
                <a:rPr lang="en-US" altLang="zh-CN" sz="1050" b="1" dirty="0" err="1">
                  <a:solidFill>
                    <a:srgbClr val="002060"/>
                  </a:solidFill>
                  <a:latin typeface="Times New Roman" pitchFamily="18" charset="0"/>
                  <a:cs typeface="Times New Roman" pitchFamily="18" charset="0"/>
                </a:rPr>
                <a:t>Informatization</a:t>
              </a:r>
              <a:endParaRPr lang="en-US" altLang="zh-CN" sz="105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</p:grpSp>
      <p:sp>
        <p:nvSpPr>
          <p:cNvPr id="18" name="矩形 17"/>
          <p:cNvSpPr/>
          <p:nvPr/>
        </p:nvSpPr>
        <p:spPr>
          <a:xfrm>
            <a:off x="7950548" y="4655589"/>
            <a:ext cx="1107997" cy="39895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eaLnBrk="1" hangingPunct="1">
              <a:lnSpc>
                <a:spcPct val="140000"/>
              </a:lnSpc>
            </a:pPr>
            <a:r>
              <a:rPr lang="zh-CN" altLang="en-US" sz="1600" dirty="0" smtClean="0">
                <a:latin typeface="Times New Roman" pitchFamily="18" charset="0"/>
                <a:ea typeface="Arial Unicode MS" pitchFamily="34" charset="-122"/>
                <a:cs typeface="Times New Roman" pitchFamily="18" charset="0"/>
              </a:rPr>
              <a:t>201</a:t>
            </a:r>
            <a:r>
              <a:rPr lang="en-US" altLang="zh-CN" sz="1600" dirty="0" smtClean="0">
                <a:latin typeface="Times New Roman" pitchFamily="18" charset="0"/>
                <a:ea typeface="Arial Unicode MS" pitchFamily="34" charset="-122"/>
                <a:cs typeface="Times New Roman" pitchFamily="18" charset="0"/>
              </a:rPr>
              <a:t>6.10.13</a:t>
            </a:r>
            <a:endParaRPr lang="en-US" altLang="zh-CN" sz="1600" dirty="0">
              <a:latin typeface="Times New Roman" pitchFamily="18" charset="0"/>
              <a:ea typeface="Arial Unicode MS" pitchFamily="34" charset="-122"/>
              <a:cs typeface="Times New Roman" pitchFamily="18" charset="0"/>
            </a:endParaRPr>
          </a:p>
        </p:txBody>
      </p:sp>
      <p:grpSp>
        <p:nvGrpSpPr>
          <p:cNvPr id="19" name="组合 18"/>
          <p:cNvGrpSpPr/>
          <p:nvPr/>
        </p:nvGrpSpPr>
        <p:grpSpPr>
          <a:xfrm>
            <a:off x="396106" y="1608629"/>
            <a:ext cx="2389944" cy="1320311"/>
            <a:chOff x="885608" y="1584991"/>
            <a:chExt cx="6454492" cy="3565749"/>
          </a:xfrm>
        </p:grpSpPr>
        <p:sp>
          <p:nvSpPr>
            <p:cNvPr id="20" name="Freeform 239"/>
            <p:cNvSpPr>
              <a:spLocks noEditPoints="1"/>
            </p:cNvSpPr>
            <p:nvPr/>
          </p:nvSpPr>
          <p:spPr bwMode="auto">
            <a:xfrm>
              <a:off x="4501631" y="1584991"/>
              <a:ext cx="2667000" cy="2667000"/>
            </a:xfrm>
            <a:custGeom>
              <a:avLst/>
              <a:gdLst>
                <a:gd name="T0" fmla="*/ 2116 w 2116"/>
                <a:gd name="T1" fmla="*/ 1052 h 2116"/>
                <a:gd name="T2" fmla="*/ 1925 w 2116"/>
                <a:gd name="T3" fmla="*/ 883 h 2116"/>
                <a:gd name="T4" fmla="*/ 2038 w 2116"/>
                <a:gd name="T5" fmla="*/ 652 h 2116"/>
                <a:gd name="T6" fmla="*/ 1795 w 2116"/>
                <a:gd name="T7" fmla="*/ 570 h 2116"/>
                <a:gd name="T8" fmla="*/ 1802 w 2116"/>
                <a:gd name="T9" fmla="*/ 305 h 2116"/>
                <a:gd name="T10" fmla="*/ 1548 w 2116"/>
                <a:gd name="T11" fmla="*/ 321 h 2116"/>
                <a:gd name="T12" fmla="*/ 1464 w 2116"/>
                <a:gd name="T13" fmla="*/ 80 h 2116"/>
                <a:gd name="T14" fmla="*/ 1234 w 2116"/>
                <a:gd name="T15" fmla="*/ 191 h 2116"/>
                <a:gd name="T16" fmla="*/ 1052 w 2116"/>
                <a:gd name="T17" fmla="*/ 0 h 2116"/>
                <a:gd name="T18" fmla="*/ 884 w 2116"/>
                <a:gd name="T19" fmla="*/ 191 h 2116"/>
                <a:gd name="T20" fmla="*/ 653 w 2116"/>
                <a:gd name="T21" fmla="*/ 78 h 2116"/>
                <a:gd name="T22" fmla="*/ 570 w 2116"/>
                <a:gd name="T23" fmla="*/ 321 h 2116"/>
                <a:gd name="T24" fmla="*/ 305 w 2116"/>
                <a:gd name="T25" fmla="*/ 314 h 2116"/>
                <a:gd name="T26" fmla="*/ 322 w 2116"/>
                <a:gd name="T27" fmla="*/ 568 h 2116"/>
                <a:gd name="T28" fmla="*/ 81 w 2116"/>
                <a:gd name="T29" fmla="*/ 652 h 2116"/>
                <a:gd name="T30" fmla="*/ 192 w 2116"/>
                <a:gd name="T31" fmla="*/ 882 h 2116"/>
                <a:gd name="T32" fmla="*/ 0 w 2116"/>
                <a:gd name="T33" fmla="*/ 1064 h 2116"/>
                <a:gd name="T34" fmla="*/ 191 w 2116"/>
                <a:gd name="T35" fmla="*/ 1233 h 2116"/>
                <a:gd name="T36" fmla="*/ 78 w 2116"/>
                <a:gd name="T37" fmla="*/ 1463 h 2116"/>
                <a:gd name="T38" fmla="*/ 321 w 2116"/>
                <a:gd name="T39" fmla="*/ 1546 h 2116"/>
                <a:gd name="T40" fmla="*/ 314 w 2116"/>
                <a:gd name="T41" fmla="*/ 1811 h 2116"/>
                <a:gd name="T42" fmla="*/ 569 w 2116"/>
                <a:gd name="T43" fmla="*/ 1794 h 2116"/>
                <a:gd name="T44" fmla="*/ 653 w 2116"/>
                <a:gd name="T45" fmla="*/ 2035 h 2116"/>
                <a:gd name="T46" fmla="*/ 882 w 2116"/>
                <a:gd name="T47" fmla="*/ 1925 h 2116"/>
                <a:gd name="T48" fmla="*/ 1064 w 2116"/>
                <a:gd name="T49" fmla="*/ 2116 h 2116"/>
                <a:gd name="T50" fmla="*/ 1233 w 2116"/>
                <a:gd name="T51" fmla="*/ 1925 h 2116"/>
                <a:gd name="T52" fmla="*/ 1464 w 2116"/>
                <a:gd name="T53" fmla="*/ 2038 h 2116"/>
                <a:gd name="T54" fmla="*/ 1546 w 2116"/>
                <a:gd name="T55" fmla="*/ 1795 h 2116"/>
                <a:gd name="T56" fmla="*/ 1811 w 2116"/>
                <a:gd name="T57" fmla="*/ 1802 h 2116"/>
                <a:gd name="T58" fmla="*/ 1795 w 2116"/>
                <a:gd name="T59" fmla="*/ 1547 h 2116"/>
                <a:gd name="T60" fmla="*/ 2036 w 2116"/>
                <a:gd name="T61" fmla="*/ 1463 h 2116"/>
                <a:gd name="T62" fmla="*/ 1925 w 2116"/>
                <a:gd name="T63" fmla="*/ 1234 h 2116"/>
                <a:gd name="T64" fmla="*/ 1358 w 2116"/>
                <a:gd name="T65" fmla="*/ 1669 h 2116"/>
                <a:gd name="T66" fmla="*/ 759 w 2116"/>
                <a:gd name="T67" fmla="*/ 447 h 2116"/>
                <a:gd name="T68" fmla="*/ 1358 w 2116"/>
                <a:gd name="T69" fmla="*/ 1669 h 2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2116" h="2116">
                  <a:moveTo>
                    <a:pt x="1941" y="1111"/>
                  </a:moveTo>
                  <a:cubicBezTo>
                    <a:pt x="2116" y="1052"/>
                    <a:pt x="2116" y="1052"/>
                    <a:pt x="2116" y="1052"/>
                  </a:cubicBezTo>
                  <a:cubicBezTo>
                    <a:pt x="2107" y="917"/>
                    <a:pt x="2107" y="917"/>
                    <a:pt x="2107" y="917"/>
                  </a:cubicBezTo>
                  <a:cubicBezTo>
                    <a:pt x="1925" y="883"/>
                    <a:pt x="1925" y="883"/>
                    <a:pt x="1925" y="883"/>
                  </a:cubicBezTo>
                  <a:cubicBezTo>
                    <a:pt x="1918" y="847"/>
                    <a:pt x="1908" y="810"/>
                    <a:pt x="1896" y="774"/>
                  </a:cubicBezTo>
                  <a:cubicBezTo>
                    <a:pt x="2038" y="652"/>
                    <a:pt x="2038" y="652"/>
                    <a:pt x="2038" y="652"/>
                  </a:cubicBezTo>
                  <a:cubicBezTo>
                    <a:pt x="1979" y="532"/>
                    <a:pt x="1979" y="532"/>
                    <a:pt x="1979" y="532"/>
                  </a:cubicBezTo>
                  <a:cubicBezTo>
                    <a:pt x="1795" y="570"/>
                    <a:pt x="1795" y="570"/>
                    <a:pt x="1795" y="570"/>
                  </a:cubicBezTo>
                  <a:cubicBezTo>
                    <a:pt x="1772" y="535"/>
                    <a:pt x="1747" y="502"/>
                    <a:pt x="1720" y="471"/>
                  </a:cubicBezTo>
                  <a:cubicBezTo>
                    <a:pt x="1802" y="305"/>
                    <a:pt x="1802" y="305"/>
                    <a:pt x="1802" y="305"/>
                  </a:cubicBezTo>
                  <a:cubicBezTo>
                    <a:pt x="1700" y="217"/>
                    <a:pt x="1700" y="217"/>
                    <a:pt x="1700" y="217"/>
                  </a:cubicBezTo>
                  <a:cubicBezTo>
                    <a:pt x="1548" y="321"/>
                    <a:pt x="1548" y="321"/>
                    <a:pt x="1548" y="321"/>
                  </a:cubicBezTo>
                  <a:cubicBezTo>
                    <a:pt x="1516" y="301"/>
                    <a:pt x="1483" y="282"/>
                    <a:pt x="1450" y="265"/>
                  </a:cubicBezTo>
                  <a:cubicBezTo>
                    <a:pt x="1464" y="80"/>
                    <a:pt x="1464" y="80"/>
                    <a:pt x="1464" y="80"/>
                  </a:cubicBezTo>
                  <a:cubicBezTo>
                    <a:pt x="1336" y="37"/>
                    <a:pt x="1336" y="37"/>
                    <a:pt x="1336" y="37"/>
                  </a:cubicBezTo>
                  <a:cubicBezTo>
                    <a:pt x="1234" y="191"/>
                    <a:pt x="1234" y="191"/>
                    <a:pt x="1234" y="191"/>
                  </a:cubicBezTo>
                  <a:cubicBezTo>
                    <a:pt x="1194" y="183"/>
                    <a:pt x="1152" y="178"/>
                    <a:pt x="1111" y="175"/>
                  </a:cubicBezTo>
                  <a:cubicBezTo>
                    <a:pt x="1052" y="0"/>
                    <a:pt x="1052" y="0"/>
                    <a:pt x="1052" y="0"/>
                  </a:cubicBezTo>
                  <a:cubicBezTo>
                    <a:pt x="918" y="9"/>
                    <a:pt x="918" y="9"/>
                    <a:pt x="918" y="9"/>
                  </a:cubicBezTo>
                  <a:cubicBezTo>
                    <a:pt x="884" y="191"/>
                    <a:pt x="884" y="191"/>
                    <a:pt x="884" y="191"/>
                  </a:cubicBezTo>
                  <a:cubicBezTo>
                    <a:pt x="847" y="198"/>
                    <a:pt x="810" y="208"/>
                    <a:pt x="774" y="220"/>
                  </a:cubicBezTo>
                  <a:cubicBezTo>
                    <a:pt x="653" y="78"/>
                    <a:pt x="653" y="78"/>
                    <a:pt x="653" y="78"/>
                  </a:cubicBezTo>
                  <a:cubicBezTo>
                    <a:pt x="532" y="137"/>
                    <a:pt x="532" y="137"/>
                    <a:pt x="532" y="137"/>
                  </a:cubicBezTo>
                  <a:cubicBezTo>
                    <a:pt x="570" y="321"/>
                    <a:pt x="570" y="321"/>
                    <a:pt x="570" y="321"/>
                  </a:cubicBezTo>
                  <a:cubicBezTo>
                    <a:pt x="535" y="344"/>
                    <a:pt x="502" y="369"/>
                    <a:pt x="471" y="396"/>
                  </a:cubicBezTo>
                  <a:cubicBezTo>
                    <a:pt x="305" y="314"/>
                    <a:pt x="305" y="314"/>
                    <a:pt x="305" y="314"/>
                  </a:cubicBezTo>
                  <a:cubicBezTo>
                    <a:pt x="217" y="416"/>
                    <a:pt x="217" y="416"/>
                    <a:pt x="217" y="416"/>
                  </a:cubicBezTo>
                  <a:cubicBezTo>
                    <a:pt x="322" y="568"/>
                    <a:pt x="322" y="568"/>
                    <a:pt x="322" y="568"/>
                  </a:cubicBezTo>
                  <a:cubicBezTo>
                    <a:pt x="301" y="600"/>
                    <a:pt x="282" y="633"/>
                    <a:pt x="265" y="666"/>
                  </a:cubicBezTo>
                  <a:cubicBezTo>
                    <a:pt x="81" y="652"/>
                    <a:pt x="81" y="652"/>
                    <a:pt x="81" y="652"/>
                  </a:cubicBezTo>
                  <a:cubicBezTo>
                    <a:pt x="37" y="780"/>
                    <a:pt x="37" y="780"/>
                    <a:pt x="37" y="780"/>
                  </a:cubicBezTo>
                  <a:cubicBezTo>
                    <a:pt x="192" y="882"/>
                    <a:pt x="192" y="882"/>
                    <a:pt x="192" y="882"/>
                  </a:cubicBezTo>
                  <a:cubicBezTo>
                    <a:pt x="183" y="923"/>
                    <a:pt x="178" y="964"/>
                    <a:pt x="175" y="1005"/>
                  </a:cubicBezTo>
                  <a:cubicBezTo>
                    <a:pt x="0" y="1064"/>
                    <a:pt x="0" y="1064"/>
                    <a:pt x="0" y="1064"/>
                  </a:cubicBezTo>
                  <a:cubicBezTo>
                    <a:pt x="9" y="1198"/>
                    <a:pt x="9" y="1198"/>
                    <a:pt x="9" y="1198"/>
                  </a:cubicBezTo>
                  <a:cubicBezTo>
                    <a:pt x="191" y="1233"/>
                    <a:pt x="191" y="1233"/>
                    <a:pt x="191" y="1233"/>
                  </a:cubicBezTo>
                  <a:cubicBezTo>
                    <a:pt x="199" y="1269"/>
                    <a:pt x="208" y="1306"/>
                    <a:pt x="221" y="1342"/>
                  </a:cubicBezTo>
                  <a:cubicBezTo>
                    <a:pt x="78" y="1463"/>
                    <a:pt x="78" y="1463"/>
                    <a:pt x="78" y="1463"/>
                  </a:cubicBezTo>
                  <a:cubicBezTo>
                    <a:pt x="138" y="1584"/>
                    <a:pt x="138" y="1584"/>
                    <a:pt x="138" y="1584"/>
                  </a:cubicBezTo>
                  <a:cubicBezTo>
                    <a:pt x="321" y="1546"/>
                    <a:pt x="321" y="1546"/>
                    <a:pt x="321" y="1546"/>
                  </a:cubicBezTo>
                  <a:cubicBezTo>
                    <a:pt x="344" y="1581"/>
                    <a:pt x="369" y="1614"/>
                    <a:pt x="397" y="1645"/>
                  </a:cubicBezTo>
                  <a:cubicBezTo>
                    <a:pt x="314" y="1811"/>
                    <a:pt x="314" y="1811"/>
                    <a:pt x="314" y="1811"/>
                  </a:cubicBezTo>
                  <a:cubicBezTo>
                    <a:pt x="416" y="1899"/>
                    <a:pt x="416" y="1899"/>
                    <a:pt x="416" y="1899"/>
                  </a:cubicBezTo>
                  <a:cubicBezTo>
                    <a:pt x="569" y="1794"/>
                    <a:pt x="569" y="1794"/>
                    <a:pt x="569" y="1794"/>
                  </a:cubicBezTo>
                  <a:cubicBezTo>
                    <a:pt x="600" y="1815"/>
                    <a:pt x="633" y="1834"/>
                    <a:pt x="667" y="1851"/>
                  </a:cubicBezTo>
                  <a:cubicBezTo>
                    <a:pt x="653" y="2035"/>
                    <a:pt x="653" y="2035"/>
                    <a:pt x="653" y="2035"/>
                  </a:cubicBezTo>
                  <a:cubicBezTo>
                    <a:pt x="780" y="2079"/>
                    <a:pt x="780" y="2079"/>
                    <a:pt x="780" y="2079"/>
                  </a:cubicBezTo>
                  <a:cubicBezTo>
                    <a:pt x="882" y="1925"/>
                    <a:pt x="882" y="1925"/>
                    <a:pt x="882" y="1925"/>
                  </a:cubicBezTo>
                  <a:cubicBezTo>
                    <a:pt x="923" y="1933"/>
                    <a:pt x="964" y="1938"/>
                    <a:pt x="1005" y="1941"/>
                  </a:cubicBezTo>
                  <a:cubicBezTo>
                    <a:pt x="1064" y="2116"/>
                    <a:pt x="1064" y="2116"/>
                    <a:pt x="1064" y="2116"/>
                  </a:cubicBezTo>
                  <a:cubicBezTo>
                    <a:pt x="1199" y="2107"/>
                    <a:pt x="1199" y="2107"/>
                    <a:pt x="1199" y="2107"/>
                  </a:cubicBezTo>
                  <a:cubicBezTo>
                    <a:pt x="1233" y="1925"/>
                    <a:pt x="1233" y="1925"/>
                    <a:pt x="1233" y="1925"/>
                  </a:cubicBezTo>
                  <a:cubicBezTo>
                    <a:pt x="1269" y="1918"/>
                    <a:pt x="1306" y="1908"/>
                    <a:pt x="1342" y="1896"/>
                  </a:cubicBezTo>
                  <a:cubicBezTo>
                    <a:pt x="1464" y="2038"/>
                    <a:pt x="1464" y="2038"/>
                    <a:pt x="1464" y="2038"/>
                  </a:cubicBezTo>
                  <a:cubicBezTo>
                    <a:pt x="1584" y="1979"/>
                    <a:pt x="1584" y="1979"/>
                    <a:pt x="1584" y="1979"/>
                  </a:cubicBezTo>
                  <a:cubicBezTo>
                    <a:pt x="1546" y="1795"/>
                    <a:pt x="1546" y="1795"/>
                    <a:pt x="1546" y="1795"/>
                  </a:cubicBezTo>
                  <a:cubicBezTo>
                    <a:pt x="1581" y="1772"/>
                    <a:pt x="1614" y="1747"/>
                    <a:pt x="1645" y="1719"/>
                  </a:cubicBezTo>
                  <a:cubicBezTo>
                    <a:pt x="1811" y="1802"/>
                    <a:pt x="1811" y="1802"/>
                    <a:pt x="1811" y="1802"/>
                  </a:cubicBezTo>
                  <a:cubicBezTo>
                    <a:pt x="1899" y="1700"/>
                    <a:pt x="1899" y="1700"/>
                    <a:pt x="1899" y="1700"/>
                  </a:cubicBezTo>
                  <a:cubicBezTo>
                    <a:pt x="1795" y="1547"/>
                    <a:pt x="1795" y="1547"/>
                    <a:pt x="1795" y="1547"/>
                  </a:cubicBezTo>
                  <a:cubicBezTo>
                    <a:pt x="1816" y="1516"/>
                    <a:pt x="1834" y="1483"/>
                    <a:pt x="1851" y="1450"/>
                  </a:cubicBezTo>
                  <a:cubicBezTo>
                    <a:pt x="2036" y="1463"/>
                    <a:pt x="2036" y="1463"/>
                    <a:pt x="2036" y="1463"/>
                  </a:cubicBezTo>
                  <a:cubicBezTo>
                    <a:pt x="2079" y="1336"/>
                    <a:pt x="2079" y="1336"/>
                    <a:pt x="2079" y="1336"/>
                  </a:cubicBezTo>
                  <a:cubicBezTo>
                    <a:pt x="1925" y="1234"/>
                    <a:pt x="1925" y="1234"/>
                    <a:pt x="1925" y="1234"/>
                  </a:cubicBezTo>
                  <a:cubicBezTo>
                    <a:pt x="1933" y="1193"/>
                    <a:pt x="1938" y="1152"/>
                    <a:pt x="1941" y="1111"/>
                  </a:cubicBezTo>
                  <a:close/>
                  <a:moveTo>
                    <a:pt x="1358" y="1669"/>
                  </a:moveTo>
                  <a:cubicBezTo>
                    <a:pt x="1020" y="1834"/>
                    <a:pt x="613" y="1695"/>
                    <a:pt x="447" y="1357"/>
                  </a:cubicBezTo>
                  <a:cubicBezTo>
                    <a:pt x="282" y="1020"/>
                    <a:pt x="421" y="613"/>
                    <a:pt x="759" y="447"/>
                  </a:cubicBezTo>
                  <a:cubicBezTo>
                    <a:pt x="1096" y="282"/>
                    <a:pt x="1504" y="421"/>
                    <a:pt x="1669" y="759"/>
                  </a:cubicBezTo>
                  <a:cubicBezTo>
                    <a:pt x="1834" y="1096"/>
                    <a:pt x="1695" y="1503"/>
                    <a:pt x="1358" y="1669"/>
                  </a:cubicBezTo>
                  <a:close/>
                </a:path>
              </a:pathLst>
            </a:custGeom>
            <a:solidFill>
              <a:srgbClr val="00ADD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21" name="Freeform 240"/>
            <p:cNvSpPr>
              <a:spLocks noEditPoints="1"/>
            </p:cNvSpPr>
            <p:nvPr/>
          </p:nvSpPr>
          <p:spPr bwMode="auto">
            <a:xfrm>
              <a:off x="2545832" y="2831403"/>
              <a:ext cx="2319338" cy="2319337"/>
            </a:xfrm>
            <a:custGeom>
              <a:avLst/>
              <a:gdLst>
                <a:gd name="T0" fmla="*/ 1840 w 1840"/>
                <a:gd name="T1" fmla="*/ 964 h 1840"/>
                <a:gd name="T2" fmla="*/ 1682 w 1840"/>
                <a:gd name="T3" fmla="*/ 808 h 1840"/>
                <a:gd name="T4" fmla="*/ 1791 w 1840"/>
                <a:gd name="T5" fmla="*/ 614 h 1840"/>
                <a:gd name="T6" fmla="*/ 1578 w 1840"/>
                <a:gd name="T7" fmla="*/ 521 h 1840"/>
                <a:gd name="T8" fmla="*/ 1602 w 1840"/>
                <a:gd name="T9" fmla="*/ 301 h 1840"/>
                <a:gd name="T10" fmla="*/ 1379 w 1840"/>
                <a:gd name="T11" fmla="*/ 303 h 1840"/>
                <a:gd name="T12" fmla="*/ 1318 w 1840"/>
                <a:gd name="T13" fmla="*/ 90 h 1840"/>
                <a:gd name="T14" fmla="*/ 1103 w 1840"/>
                <a:gd name="T15" fmla="*/ 173 h 1840"/>
                <a:gd name="T16" fmla="*/ 964 w 1840"/>
                <a:gd name="T17" fmla="*/ 0 h 1840"/>
                <a:gd name="T18" fmla="*/ 808 w 1840"/>
                <a:gd name="T19" fmla="*/ 159 h 1840"/>
                <a:gd name="T20" fmla="*/ 613 w 1840"/>
                <a:gd name="T21" fmla="*/ 49 h 1840"/>
                <a:gd name="T22" fmla="*/ 521 w 1840"/>
                <a:gd name="T23" fmla="*/ 262 h 1840"/>
                <a:gd name="T24" fmla="*/ 301 w 1840"/>
                <a:gd name="T25" fmla="*/ 239 h 1840"/>
                <a:gd name="T26" fmla="*/ 303 w 1840"/>
                <a:gd name="T27" fmla="*/ 461 h 1840"/>
                <a:gd name="T28" fmla="*/ 89 w 1840"/>
                <a:gd name="T29" fmla="*/ 522 h 1840"/>
                <a:gd name="T30" fmla="*/ 173 w 1840"/>
                <a:gd name="T31" fmla="*/ 737 h 1840"/>
                <a:gd name="T32" fmla="*/ 0 w 1840"/>
                <a:gd name="T33" fmla="*/ 877 h 1840"/>
                <a:gd name="T34" fmla="*/ 159 w 1840"/>
                <a:gd name="T35" fmla="*/ 1032 h 1840"/>
                <a:gd name="T36" fmla="*/ 49 w 1840"/>
                <a:gd name="T37" fmla="*/ 1227 h 1840"/>
                <a:gd name="T38" fmla="*/ 262 w 1840"/>
                <a:gd name="T39" fmla="*/ 1320 h 1840"/>
                <a:gd name="T40" fmla="*/ 239 w 1840"/>
                <a:gd name="T41" fmla="*/ 1540 h 1840"/>
                <a:gd name="T42" fmla="*/ 461 w 1840"/>
                <a:gd name="T43" fmla="*/ 1538 h 1840"/>
                <a:gd name="T44" fmla="*/ 522 w 1840"/>
                <a:gd name="T45" fmla="*/ 1751 h 1840"/>
                <a:gd name="T46" fmla="*/ 737 w 1840"/>
                <a:gd name="T47" fmla="*/ 1668 h 1840"/>
                <a:gd name="T48" fmla="*/ 876 w 1840"/>
                <a:gd name="T49" fmla="*/ 1840 h 1840"/>
                <a:gd name="T50" fmla="*/ 1032 w 1840"/>
                <a:gd name="T51" fmla="*/ 1682 h 1840"/>
                <a:gd name="T52" fmla="*/ 1227 w 1840"/>
                <a:gd name="T53" fmla="*/ 1791 h 1840"/>
                <a:gd name="T54" fmla="*/ 1319 w 1840"/>
                <a:gd name="T55" fmla="*/ 1579 h 1840"/>
                <a:gd name="T56" fmla="*/ 1540 w 1840"/>
                <a:gd name="T57" fmla="*/ 1602 h 1840"/>
                <a:gd name="T58" fmla="*/ 1538 w 1840"/>
                <a:gd name="T59" fmla="*/ 1380 h 1840"/>
                <a:gd name="T60" fmla="*/ 1751 w 1840"/>
                <a:gd name="T61" fmla="*/ 1318 h 1840"/>
                <a:gd name="T62" fmla="*/ 1668 w 1840"/>
                <a:gd name="T63" fmla="*/ 1104 h 1840"/>
                <a:gd name="T64" fmla="*/ 1081 w 1840"/>
                <a:gd name="T65" fmla="*/ 1490 h 1840"/>
                <a:gd name="T66" fmla="*/ 759 w 1840"/>
                <a:gd name="T67" fmla="*/ 351 h 1840"/>
                <a:gd name="T68" fmla="*/ 1081 w 1840"/>
                <a:gd name="T69" fmla="*/ 1490 h 18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1840" h="1840">
                  <a:moveTo>
                    <a:pt x="1827" y="1080"/>
                  </a:moveTo>
                  <a:cubicBezTo>
                    <a:pt x="1840" y="964"/>
                    <a:pt x="1840" y="964"/>
                    <a:pt x="1840" y="964"/>
                  </a:cubicBezTo>
                  <a:cubicBezTo>
                    <a:pt x="1690" y="906"/>
                    <a:pt x="1690" y="906"/>
                    <a:pt x="1690" y="906"/>
                  </a:cubicBezTo>
                  <a:cubicBezTo>
                    <a:pt x="1689" y="874"/>
                    <a:pt x="1687" y="841"/>
                    <a:pt x="1682" y="808"/>
                  </a:cubicBezTo>
                  <a:cubicBezTo>
                    <a:pt x="1823" y="726"/>
                    <a:pt x="1823" y="726"/>
                    <a:pt x="1823" y="726"/>
                  </a:cubicBezTo>
                  <a:cubicBezTo>
                    <a:pt x="1791" y="614"/>
                    <a:pt x="1791" y="614"/>
                    <a:pt x="1791" y="614"/>
                  </a:cubicBezTo>
                  <a:cubicBezTo>
                    <a:pt x="1628" y="618"/>
                    <a:pt x="1628" y="618"/>
                    <a:pt x="1628" y="618"/>
                  </a:cubicBezTo>
                  <a:cubicBezTo>
                    <a:pt x="1614" y="584"/>
                    <a:pt x="1597" y="552"/>
                    <a:pt x="1578" y="521"/>
                  </a:cubicBezTo>
                  <a:cubicBezTo>
                    <a:pt x="1675" y="392"/>
                    <a:pt x="1675" y="392"/>
                    <a:pt x="1675" y="392"/>
                  </a:cubicBezTo>
                  <a:cubicBezTo>
                    <a:pt x="1602" y="301"/>
                    <a:pt x="1602" y="301"/>
                    <a:pt x="1602" y="301"/>
                  </a:cubicBezTo>
                  <a:cubicBezTo>
                    <a:pt x="1455" y="366"/>
                    <a:pt x="1455" y="366"/>
                    <a:pt x="1455" y="366"/>
                  </a:cubicBezTo>
                  <a:cubicBezTo>
                    <a:pt x="1431" y="344"/>
                    <a:pt x="1406" y="322"/>
                    <a:pt x="1379" y="303"/>
                  </a:cubicBezTo>
                  <a:cubicBezTo>
                    <a:pt x="1420" y="147"/>
                    <a:pt x="1420" y="147"/>
                    <a:pt x="1420" y="147"/>
                  </a:cubicBezTo>
                  <a:cubicBezTo>
                    <a:pt x="1318" y="90"/>
                    <a:pt x="1318" y="90"/>
                    <a:pt x="1318" y="90"/>
                  </a:cubicBezTo>
                  <a:cubicBezTo>
                    <a:pt x="1206" y="206"/>
                    <a:pt x="1206" y="206"/>
                    <a:pt x="1206" y="206"/>
                  </a:cubicBezTo>
                  <a:cubicBezTo>
                    <a:pt x="1173" y="193"/>
                    <a:pt x="1139" y="181"/>
                    <a:pt x="1103" y="173"/>
                  </a:cubicBezTo>
                  <a:cubicBezTo>
                    <a:pt x="1080" y="13"/>
                    <a:pt x="1080" y="13"/>
                    <a:pt x="1080" y="13"/>
                  </a:cubicBezTo>
                  <a:cubicBezTo>
                    <a:pt x="964" y="0"/>
                    <a:pt x="964" y="0"/>
                    <a:pt x="964" y="0"/>
                  </a:cubicBezTo>
                  <a:cubicBezTo>
                    <a:pt x="906" y="151"/>
                    <a:pt x="906" y="151"/>
                    <a:pt x="906" y="151"/>
                  </a:cubicBezTo>
                  <a:cubicBezTo>
                    <a:pt x="874" y="151"/>
                    <a:pt x="841" y="154"/>
                    <a:pt x="808" y="159"/>
                  </a:cubicBezTo>
                  <a:cubicBezTo>
                    <a:pt x="726" y="17"/>
                    <a:pt x="726" y="17"/>
                    <a:pt x="726" y="17"/>
                  </a:cubicBezTo>
                  <a:cubicBezTo>
                    <a:pt x="613" y="49"/>
                    <a:pt x="613" y="49"/>
                    <a:pt x="613" y="49"/>
                  </a:cubicBezTo>
                  <a:cubicBezTo>
                    <a:pt x="617" y="213"/>
                    <a:pt x="617" y="213"/>
                    <a:pt x="617" y="213"/>
                  </a:cubicBezTo>
                  <a:cubicBezTo>
                    <a:pt x="584" y="227"/>
                    <a:pt x="552" y="244"/>
                    <a:pt x="521" y="262"/>
                  </a:cubicBezTo>
                  <a:cubicBezTo>
                    <a:pt x="392" y="166"/>
                    <a:pt x="392" y="166"/>
                    <a:pt x="392" y="166"/>
                  </a:cubicBezTo>
                  <a:cubicBezTo>
                    <a:pt x="301" y="239"/>
                    <a:pt x="301" y="239"/>
                    <a:pt x="301" y="239"/>
                  </a:cubicBezTo>
                  <a:cubicBezTo>
                    <a:pt x="366" y="386"/>
                    <a:pt x="366" y="386"/>
                    <a:pt x="366" y="386"/>
                  </a:cubicBezTo>
                  <a:cubicBezTo>
                    <a:pt x="343" y="410"/>
                    <a:pt x="322" y="435"/>
                    <a:pt x="303" y="461"/>
                  </a:cubicBezTo>
                  <a:cubicBezTo>
                    <a:pt x="147" y="420"/>
                    <a:pt x="147" y="420"/>
                    <a:pt x="147" y="420"/>
                  </a:cubicBezTo>
                  <a:cubicBezTo>
                    <a:pt x="89" y="522"/>
                    <a:pt x="89" y="522"/>
                    <a:pt x="89" y="522"/>
                  </a:cubicBezTo>
                  <a:cubicBezTo>
                    <a:pt x="206" y="634"/>
                    <a:pt x="206" y="634"/>
                    <a:pt x="206" y="634"/>
                  </a:cubicBezTo>
                  <a:cubicBezTo>
                    <a:pt x="192" y="668"/>
                    <a:pt x="181" y="702"/>
                    <a:pt x="173" y="737"/>
                  </a:cubicBezTo>
                  <a:cubicBezTo>
                    <a:pt x="13" y="760"/>
                    <a:pt x="13" y="760"/>
                    <a:pt x="13" y="760"/>
                  </a:cubicBezTo>
                  <a:cubicBezTo>
                    <a:pt x="0" y="877"/>
                    <a:pt x="0" y="877"/>
                    <a:pt x="0" y="877"/>
                  </a:cubicBezTo>
                  <a:cubicBezTo>
                    <a:pt x="151" y="934"/>
                    <a:pt x="151" y="934"/>
                    <a:pt x="151" y="934"/>
                  </a:cubicBezTo>
                  <a:cubicBezTo>
                    <a:pt x="151" y="967"/>
                    <a:pt x="154" y="1000"/>
                    <a:pt x="159" y="1032"/>
                  </a:cubicBezTo>
                  <a:cubicBezTo>
                    <a:pt x="17" y="1115"/>
                    <a:pt x="17" y="1115"/>
                    <a:pt x="17" y="1115"/>
                  </a:cubicBezTo>
                  <a:cubicBezTo>
                    <a:pt x="49" y="1227"/>
                    <a:pt x="49" y="1227"/>
                    <a:pt x="49" y="1227"/>
                  </a:cubicBezTo>
                  <a:cubicBezTo>
                    <a:pt x="212" y="1223"/>
                    <a:pt x="212" y="1223"/>
                    <a:pt x="212" y="1223"/>
                  </a:cubicBezTo>
                  <a:cubicBezTo>
                    <a:pt x="227" y="1257"/>
                    <a:pt x="243" y="1289"/>
                    <a:pt x="262" y="1320"/>
                  </a:cubicBezTo>
                  <a:cubicBezTo>
                    <a:pt x="166" y="1449"/>
                    <a:pt x="166" y="1449"/>
                    <a:pt x="166" y="1449"/>
                  </a:cubicBezTo>
                  <a:cubicBezTo>
                    <a:pt x="239" y="1540"/>
                    <a:pt x="239" y="1540"/>
                    <a:pt x="239" y="1540"/>
                  </a:cubicBezTo>
                  <a:cubicBezTo>
                    <a:pt x="386" y="1474"/>
                    <a:pt x="386" y="1474"/>
                    <a:pt x="386" y="1474"/>
                  </a:cubicBezTo>
                  <a:cubicBezTo>
                    <a:pt x="410" y="1497"/>
                    <a:pt x="435" y="1518"/>
                    <a:pt x="461" y="1538"/>
                  </a:cubicBezTo>
                  <a:cubicBezTo>
                    <a:pt x="420" y="1694"/>
                    <a:pt x="420" y="1694"/>
                    <a:pt x="420" y="1694"/>
                  </a:cubicBezTo>
                  <a:cubicBezTo>
                    <a:pt x="522" y="1751"/>
                    <a:pt x="522" y="1751"/>
                    <a:pt x="522" y="1751"/>
                  </a:cubicBezTo>
                  <a:cubicBezTo>
                    <a:pt x="634" y="1635"/>
                    <a:pt x="634" y="1635"/>
                    <a:pt x="634" y="1635"/>
                  </a:cubicBezTo>
                  <a:cubicBezTo>
                    <a:pt x="667" y="1648"/>
                    <a:pt x="702" y="1659"/>
                    <a:pt x="737" y="1668"/>
                  </a:cubicBezTo>
                  <a:cubicBezTo>
                    <a:pt x="760" y="1827"/>
                    <a:pt x="760" y="1827"/>
                    <a:pt x="760" y="1827"/>
                  </a:cubicBezTo>
                  <a:cubicBezTo>
                    <a:pt x="876" y="1840"/>
                    <a:pt x="876" y="1840"/>
                    <a:pt x="876" y="1840"/>
                  </a:cubicBezTo>
                  <a:cubicBezTo>
                    <a:pt x="934" y="1690"/>
                    <a:pt x="934" y="1690"/>
                    <a:pt x="934" y="1690"/>
                  </a:cubicBezTo>
                  <a:cubicBezTo>
                    <a:pt x="967" y="1689"/>
                    <a:pt x="1000" y="1687"/>
                    <a:pt x="1032" y="1682"/>
                  </a:cubicBezTo>
                  <a:cubicBezTo>
                    <a:pt x="1114" y="1823"/>
                    <a:pt x="1114" y="1823"/>
                    <a:pt x="1114" y="1823"/>
                  </a:cubicBezTo>
                  <a:cubicBezTo>
                    <a:pt x="1227" y="1791"/>
                    <a:pt x="1227" y="1791"/>
                    <a:pt x="1227" y="1791"/>
                  </a:cubicBezTo>
                  <a:cubicBezTo>
                    <a:pt x="1223" y="1628"/>
                    <a:pt x="1223" y="1628"/>
                    <a:pt x="1223" y="1628"/>
                  </a:cubicBezTo>
                  <a:cubicBezTo>
                    <a:pt x="1256" y="1614"/>
                    <a:pt x="1289" y="1597"/>
                    <a:pt x="1319" y="1579"/>
                  </a:cubicBezTo>
                  <a:cubicBezTo>
                    <a:pt x="1448" y="1675"/>
                    <a:pt x="1448" y="1675"/>
                    <a:pt x="1448" y="1675"/>
                  </a:cubicBezTo>
                  <a:cubicBezTo>
                    <a:pt x="1540" y="1602"/>
                    <a:pt x="1540" y="1602"/>
                    <a:pt x="1540" y="1602"/>
                  </a:cubicBezTo>
                  <a:cubicBezTo>
                    <a:pt x="1474" y="1455"/>
                    <a:pt x="1474" y="1455"/>
                    <a:pt x="1474" y="1455"/>
                  </a:cubicBezTo>
                  <a:cubicBezTo>
                    <a:pt x="1497" y="1431"/>
                    <a:pt x="1518" y="1406"/>
                    <a:pt x="1538" y="1380"/>
                  </a:cubicBezTo>
                  <a:cubicBezTo>
                    <a:pt x="1694" y="1420"/>
                    <a:pt x="1694" y="1420"/>
                    <a:pt x="1694" y="1420"/>
                  </a:cubicBezTo>
                  <a:cubicBezTo>
                    <a:pt x="1751" y="1318"/>
                    <a:pt x="1751" y="1318"/>
                    <a:pt x="1751" y="1318"/>
                  </a:cubicBezTo>
                  <a:cubicBezTo>
                    <a:pt x="1635" y="1207"/>
                    <a:pt x="1635" y="1207"/>
                    <a:pt x="1635" y="1207"/>
                  </a:cubicBezTo>
                  <a:cubicBezTo>
                    <a:pt x="1648" y="1173"/>
                    <a:pt x="1659" y="1139"/>
                    <a:pt x="1668" y="1104"/>
                  </a:cubicBezTo>
                  <a:lnTo>
                    <a:pt x="1827" y="1080"/>
                  </a:lnTo>
                  <a:close/>
                  <a:moveTo>
                    <a:pt x="1081" y="1490"/>
                  </a:moveTo>
                  <a:cubicBezTo>
                    <a:pt x="766" y="1579"/>
                    <a:pt x="439" y="1396"/>
                    <a:pt x="350" y="1081"/>
                  </a:cubicBezTo>
                  <a:cubicBezTo>
                    <a:pt x="262" y="767"/>
                    <a:pt x="445" y="439"/>
                    <a:pt x="759" y="351"/>
                  </a:cubicBezTo>
                  <a:cubicBezTo>
                    <a:pt x="1074" y="262"/>
                    <a:pt x="1401" y="445"/>
                    <a:pt x="1490" y="760"/>
                  </a:cubicBezTo>
                  <a:cubicBezTo>
                    <a:pt x="1579" y="1074"/>
                    <a:pt x="1396" y="1401"/>
                    <a:pt x="1081" y="1490"/>
                  </a:cubicBezTo>
                  <a:close/>
                </a:path>
              </a:pathLst>
            </a:custGeom>
            <a:solidFill>
              <a:srgbClr val="EA157A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22" name="Freeform 241"/>
            <p:cNvSpPr>
              <a:spLocks noEditPoints="1"/>
            </p:cNvSpPr>
            <p:nvPr/>
          </p:nvSpPr>
          <p:spPr bwMode="auto">
            <a:xfrm>
              <a:off x="1081189" y="2341568"/>
              <a:ext cx="1682750" cy="1682750"/>
            </a:xfrm>
            <a:custGeom>
              <a:avLst/>
              <a:gdLst>
                <a:gd name="T0" fmla="*/ 1335 w 1335"/>
                <a:gd name="T1" fmla="*/ 699 h 1335"/>
                <a:gd name="T2" fmla="*/ 1220 w 1335"/>
                <a:gd name="T3" fmla="*/ 586 h 1335"/>
                <a:gd name="T4" fmla="*/ 1300 w 1335"/>
                <a:gd name="T5" fmla="*/ 445 h 1335"/>
                <a:gd name="T6" fmla="*/ 1145 w 1335"/>
                <a:gd name="T7" fmla="*/ 378 h 1335"/>
                <a:gd name="T8" fmla="*/ 1162 w 1335"/>
                <a:gd name="T9" fmla="*/ 218 h 1335"/>
                <a:gd name="T10" fmla="*/ 1001 w 1335"/>
                <a:gd name="T11" fmla="*/ 219 h 1335"/>
                <a:gd name="T12" fmla="*/ 956 w 1335"/>
                <a:gd name="T13" fmla="*/ 65 h 1335"/>
                <a:gd name="T14" fmla="*/ 801 w 1335"/>
                <a:gd name="T15" fmla="*/ 125 h 1335"/>
                <a:gd name="T16" fmla="*/ 699 w 1335"/>
                <a:gd name="T17" fmla="*/ 0 h 1335"/>
                <a:gd name="T18" fmla="*/ 586 w 1335"/>
                <a:gd name="T19" fmla="*/ 115 h 1335"/>
                <a:gd name="T20" fmla="*/ 445 w 1335"/>
                <a:gd name="T21" fmla="*/ 35 h 1335"/>
                <a:gd name="T22" fmla="*/ 378 w 1335"/>
                <a:gd name="T23" fmla="*/ 190 h 1335"/>
                <a:gd name="T24" fmla="*/ 218 w 1335"/>
                <a:gd name="T25" fmla="*/ 173 h 1335"/>
                <a:gd name="T26" fmla="*/ 220 w 1335"/>
                <a:gd name="T27" fmla="*/ 334 h 1335"/>
                <a:gd name="T28" fmla="*/ 65 w 1335"/>
                <a:gd name="T29" fmla="*/ 379 h 1335"/>
                <a:gd name="T30" fmla="*/ 125 w 1335"/>
                <a:gd name="T31" fmla="*/ 535 h 1335"/>
                <a:gd name="T32" fmla="*/ 0 w 1335"/>
                <a:gd name="T33" fmla="*/ 636 h 1335"/>
                <a:gd name="T34" fmla="*/ 115 w 1335"/>
                <a:gd name="T35" fmla="*/ 749 h 1335"/>
                <a:gd name="T36" fmla="*/ 35 w 1335"/>
                <a:gd name="T37" fmla="*/ 890 h 1335"/>
                <a:gd name="T38" fmla="*/ 190 w 1335"/>
                <a:gd name="T39" fmla="*/ 957 h 1335"/>
                <a:gd name="T40" fmla="*/ 173 w 1335"/>
                <a:gd name="T41" fmla="*/ 1117 h 1335"/>
                <a:gd name="T42" fmla="*/ 334 w 1335"/>
                <a:gd name="T43" fmla="*/ 1116 h 1335"/>
                <a:gd name="T44" fmla="*/ 379 w 1335"/>
                <a:gd name="T45" fmla="*/ 1270 h 1335"/>
                <a:gd name="T46" fmla="*/ 535 w 1335"/>
                <a:gd name="T47" fmla="*/ 1210 h 1335"/>
                <a:gd name="T48" fmla="*/ 636 w 1335"/>
                <a:gd name="T49" fmla="*/ 1335 h 1335"/>
                <a:gd name="T50" fmla="*/ 749 w 1335"/>
                <a:gd name="T51" fmla="*/ 1220 h 1335"/>
                <a:gd name="T52" fmla="*/ 890 w 1335"/>
                <a:gd name="T53" fmla="*/ 1299 h 1335"/>
                <a:gd name="T54" fmla="*/ 957 w 1335"/>
                <a:gd name="T55" fmla="*/ 1145 h 1335"/>
                <a:gd name="T56" fmla="*/ 1117 w 1335"/>
                <a:gd name="T57" fmla="*/ 1162 h 1335"/>
                <a:gd name="T58" fmla="*/ 1116 w 1335"/>
                <a:gd name="T59" fmla="*/ 1001 h 1335"/>
                <a:gd name="T60" fmla="*/ 1271 w 1335"/>
                <a:gd name="T61" fmla="*/ 956 h 1335"/>
                <a:gd name="T62" fmla="*/ 1210 w 1335"/>
                <a:gd name="T63" fmla="*/ 801 h 1335"/>
                <a:gd name="T64" fmla="*/ 776 w 1335"/>
                <a:gd name="T65" fmla="*/ 1050 h 1335"/>
                <a:gd name="T66" fmla="*/ 560 w 1335"/>
                <a:gd name="T67" fmla="*/ 286 h 1335"/>
                <a:gd name="T68" fmla="*/ 776 w 1335"/>
                <a:gd name="T69" fmla="*/ 1050 h 13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1335" h="1335">
                  <a:moveTo>
                    <a:pt x="1326" y="784"/>
                  </a:moveTo>
                  <a:cubicBezTo>
                    <a:pt x="1335" y="699"/>
                    <a:pt x="1335" y="699"/>
                    <a:pt x="1335" y="699"/>
                  </a:cubicBezTo>
                  <a:cubicBezTo>
                    <a:pt x="1226" y="658"/>
                    <a:pt x="1226" y="658"/>
                    <a:pt x="1226" y="658"/>
                  </a:cubicBezTo>
                  <a:cubicBezTo>
                    <a:pt x="1226" y="634"/>
                    <a:pt x="1224" y="610"/>
                    <a:pt x="1220" y="586"/>
                  </a:cubicBezTo>
                  <a:cubicBezTo>
                    <a:pt x="1323" y="527"/>
                    <a:pt x="1323" y="527"/>
                    <a:pt x="1323" y="527"/>
                  </a:cubicBezTo>
                  <a:cubicBezTo>
                    <a:pt x="1300" y="445"/>
                    <a:pt x="1300" y="445"/>
                    <a:pt x="1300" y="445"/>
                  </a:cubicBezTo>
                  <a:cubicBezTo>
                    <a:pt x="1181" y="448"/>
                    <a:pt x="1181" y="448"/>
                    <a:pt x="1181" y="448"/>
                  </a:cubicBezTo>
                  <a:cubicBezTo>
                    <a:pt x="1171" y="424"/>
                    <a:pt x="1159" y="400"/>
                    <a:pt x="1145" y="378"/>
                  </a:cubicBezTo>
                  <a:cubicBezTo>
                    <a:pt x="1215" y="284"/>
                    <a:pt x="1215" y="284"/>
                    <a:pt x="1215" y="284"/>
                  </a:cubicBezTo>
                  <a:cubicBezTo>
                    <a:pt x="1162" y="218"/>
                    <a:pt x="1162" y="218"/>
                    <a:pt x="1162" y="218"/>
                  </a:cubicBezTo>
                  <a:cubicBezTo>
                    <a:pt x="1055" y="266"/>
                    <a:pt x="1055" y="266"/>
                    <a:pt x="1055" y="266"/>
                  </a:cubicBezTo>
                  <a:cubicBezTo>
                    <a:pt x="1038" y="249"/>
                    <a:pt x="1020" y="234"/>
                    <a:pt x="1001" y="219"/>
                  </a:cubicBezTo>
                  <a:cubicBezTo>
                    <a:pt x="1031" y="106"/>
                    <a:pt x="1031" y="106"/>
                    <a:pt x="1031" y="106"/>
                  </a:cubicBezTo>
                  <a:cubicBezTo>
                    <a:pt x="956" y="65"/>
                    <a:pt x="956" y="65"/>
                    <a:pt x="956" y="65"/>
                  </a:cubicBezTo>
                  <a:cubicBezTo>
                    <a:pt x="875" y="149"/>
                    <a:pt x="875" y="149"/>
                    <a:pt x="875" y="149"/>
                  </a:cubicBezTo>
                  <a:cubicBezTo>
                    <a:pt x="851" y="139"/>
                    <a:pt x="826" y="131"/>
                    <a:pt x="801" y="125"/>
                  </a:cubicBezTo>
                  <a:cubicBezTo>
                    <a:pt x="784" y="9"/>
                    <a:pt x="784" y="9"/>
                    <a:pt x="784" y="9"/>
                  </a:cubicBezTo>
                  <a:cubicBezTo>
                    <a:pt x="699" y="0"/>
                    <a:pt x="699" y="0"/>
                    <a:pt x="699" y="0"/>
                  </a:cubicBezTo>
                  <a:cubicBezTo>
                    <a:pt x="658" y="109"/>
                    <a:pt x="658" y="109"/>
                    <a:pt x="658" y="109"/>
                  </a:cubicBezTo>
                  <a:cubicBezTo>
                    <a:pt x="634" y="109"/>
                    <a:pt x="610" y="111"/>
                    <a:pt x="586" y="115"/>
                  </a:cubicBezTo>
                  <a:cubicBezTo>
                    <a:pt x="527" y="12"/>
                    <a:pt x="527" y="12"/>
                    <a:pt x="527" y="12"/>
                  </a:cubicBezTo>
                  <a:cubicBezTo>
                    <a:pt x="445" y="35"/>
                    <a:pt x="445" y="35"/>
                    <a:pt x="445" y="35"/>
                  </a:cubicBezTo>
                  <a:cubicBezTo>
                    <a:pt x="448" y="154"/>
                    <a:pt x="448" y="154"/>
                    <a:pt x="448" y="154"/>
                  </a:cubicBezTo>
                  <a:cubicBezTo>
                    <a:pt x="424" y="164"/>
                    <a:pt x="400" y="176"/>
                    <a:pt x="378" y="190"/>
                  </a:cubicBezTo>
                  <a:cubicBezTo>
                    <a:pt x="284" y="120"/>
                    <a:pt x="284" y="120"/>
                    <a:pt x="284" y="120"/>
                  </a:cubicBezTo>
                  <a:cubicBezTo>
                    <a:pt x="218" y="173"/>
                    <a:pt x="218" y="173"/>
                    <a:pt x="218" y="173"/>
                  </a:cubicBezTo>
                  <a:cubicBezTo>
                    <a:pt x="266" y="280"/>
                    <a:pt x="266" y="280"/>
                    <a:pt x="266" y="280"/>
                  </a:cubicBezTo>
                  <a:cubicBezTo>
                    <a:pt x="249" y="297"/>
                    <a:pt x="234" y="315"/>
                    <a:pt x="220" y="334"/>
                  </a:cubicBezTo>
                  <a:cubicBezTo>
                    <a:pt x="106" y="305"/>
                    <a:pt x="106" y="305"/>
                    <a:pt x="106" y="305"/>
                  </a:cubicBezTo>
                  <a:cubicBezTo>
                    <a:pt x="65" y="379"/>
                    <a:pt x="65" y="379"/>
                    <a:pt x="65" y="379"/>
                  </a:cubicBezTo>
                  <a:cubicBezTo>
                    <a:pt x="149" y="460"/>
                    <a:pt x="149" y="460"/>
                    <a:pt x="149" y="460"/>
                  </a:cubicBezTo>
                  <a:cubicBezTo>
                    <a:pt x="139" y="484"/>
                    <a:pt x="131" y="509"/>
                    <a:pt x="125" y="535"/>
                  </a:cubicBezTo>
                  <a:cubicBezTo>
                    <a:pt x="9" y="551"/>
                    <a:pt x="9" y="551"/>
                    <a:pt x="9" y="551"/>
                  </a:cubicBezTo>
                  <a:cubicBezTo>
                    <a:pt x="0" y="636"/>
                    <a:pt x="0" y="636"/>
                    <a:pt x="0" y="636"/>
                  </a:cubicBezTo>
                  <a:cubicBezTo>
                    <a:pt x="109" y="678"/>
                    <a:pt x="109" y="678"/>
                    <a:pt x="109" y="678"/>
                  </a:cubicBezTo>
                  <a:cubicBezTo>
                    <a:pt x="110" y="701"/>
                    <a:pt x="111" y="725"/>
                    <a:pt x="115" y="749"/>
                  </a:cubicBezTo>
                  <a:cubicBezTo>
                    <a:pt x="12" y="809"/>
                    <a:pt x="12" y="809"/>
                    <a:pt x="12" y="809"/>
                  </a:cubicBezTo>
                  <a:cubicBezTo>
                    <a:pt x="35" y="890"/>
                    <a:pt x="35" y="890"/>
                    <a:pt x="35" y="890"/>
                  </a:cubicBezTo>
                  <a:cubicBezTo>
                    <a:pt x="154" y="887"/>
                    <a:pt x="154" y="887"/>
                    <a:pt x="154" y="887"/>
                  </a:cubicBezTo>
                  <a:cubicBezTo>
                    <a:pt x="164" y="912"/>
                    <a:pt x="177" y="935"/>
                    <a:pt x="190" y="957"/>
                  </a:cubicBezTo>
                  <a:cubicBezTo>
                    <a:pt x="120" y="1051"/>
                    <a:pt x="120" y="1051"/>
                    <a:pt x="120" y="1051"/>
                  </a:cubicBezTo>
                  <a:cubicBezTo>
                    <a:pt x="173" y="1117"/>
                    <a:pt x="173" y="1117"/>
                    <a:pt x="173" y="1117"/>
                  </a:cubicBezTo>
                  <a:cubicBezTo>
                    <a:pt x="280" y="1070"/>
                    <a:pt x="280" y="1070"/>
                    <a:pt x="280" y="1070"/>
                  </a:cubicBezTo>
                  <a:cubicBezTo>
                    <a:pt x="297" y="1086"/>
                    <a:pt x="315" y="1102"/>
                    <a:pt x="334" y="1116"/>
                  </a:cubicBezTo>
                  <a:cubicBezTo>
                    <a:pt x="305" y="1229"/>
                    <a:pt x="305" y="1229"/>
                    <a:pt x="305" y="1229"/>
                  </a:cubicBezTo>
                  <a:cubicBezTo>
                    <a:pt x="379" y="1270"/>
                    <a:pt x="379" y="1270"/>
                    <a:pt x="379" y="1270"/>
                  </a:cubicBezTo>
                  <a:cubicBezTo>
                    <a:pt x="460" y="1186"/>
                    <a:pt x="460" y="1186"/>
                    <a:pt x="460" y="1186"/>
                  </a:cubicBezTo>
                  <a:cubicBezTo>
                    <a:pt x="484" y="1196"/>
                    <a:pt x="509" y="1204"/>
                    <a:pt x="535" y="1210"/>
                  </a:cubicBezTo>
                  <a:cubicBezTo>
                    <a:pt x="551" y="1326"/>
                    <a:pt x="551" y="1326"/>
                    <a:pt x="551" y="1326"/>
                  </a:cubicBezTo>
                  <a:cubicBezTo>
                    <a:pt x="636" y="1335"/>
                    <a:pt x="636" y="1335"/>
                    <a:pt x="636" y="1335"/>
                  </a:cubicBezTo>
                  <a:cubicBezTo>
                    <a:pt x="678" y="1226"/>
                    <a:pt x="678" y="1226"/>
                    <a:pt x="678" y="1226"/>
                  </a:cubicBezTo>
                  <a:cubicBezTo>
                    <a:pt x="701" y="1226"/>
                    <a:pt x="725" y="1224"/>
                    <a:pt x="749" y="1220"/>
                  </a:cubicBezTo>
                  <a:cubicBezTo>
                    <a:pt x="808" y="1323"/>
                    <a:pt x="808" y="1323"/>
                    <a:pt x="808" y="1323"/>
                  </a:cubicBezTo>
                  <a:cubicBezTo>
                    <a:pt x="890" y="1299"/>
                    <a:pt x="890" y="1299"/>
                    <a:pt x="890" y="1299"/>
                  </a:cubicBezTo>
                  <a:cubicBezTo>
                    <a:pt x="887" y="1181"/>
                    <a:pt x="887" y="1181"/>
                    <a:pt x="887" y="1181"/>
                  </a:cubicBezTo>
                  <a:cubicBezTo>
                    <a:pt x="912" y="1171"/>
                    <a:pt x="935" y="1159"/>
                    <a:pt x="957" y="1145"/>
                  </a:cubicBezTo>
                  <a:cubicBezTo>
                    <a:pt x="1051" y="1215"/>
                    <a:pt x="1051" y="1215"/>
                    <a:pt x="1051" y="1215"/>
                  </a:cubicBezTo>
                  <a:cubicBezTo>
                    <a:pt x="1117" y="1162"/>
                    <a:pt x="1117" y="1162"/>
                    <a:pt x="1117" y="1162"/>
                  </a:cubicBezTo>
                  <a:cubicBezTo>
                    <a:pt x="1070" y="1055"/>
                    <a:pt x="1070" y="1055"/>
                    <a:pt x="1070" y="1055"/>
                  </a:cubicBezTo>
                  <a:cubicBezTo>
                    <a:pt x="1086" y="1038"/>
                    <a:pt x="1102" y="1020"/>
                    <a:pt x="1116" y="1001"/>
                  </a:cubicBezTo>
                  <a:cubicBezTo>
                    <a:pt x="1229" y="1031"/>
                    <a:pt x="1229" y="1031"/>
                    <a:pt x="1229" y="1031"/>
                  </a:cubicBezTo>
                  <a:cubicBezTo>
                    <a:pt x="1271" y="956"/>
                    <a:pt x="1271" y="956"/>
                    <a:pt x="1271" y="956"/>
                  </a:cubicBezTo>
                  <a:cubicBezTo>
                    <a:pt x="1186" y="875"/>
                    <a:pt x="1186" y="875"/>
                    <a:pt x="1186" y="875"/>
                  </a:cubicBezTo>
                  <a:cubicBezTo>
                    <a:pt x="1196" y="851"/>
                    <a:pt x="1204" y="826"/>
                    <a:pt x="1210" y="801"/>
                  </a:cubicBezTo>
                  <a:lnTo>
                    <a:pt x="1326" y="784"/>
                  </a:lnTo>
                  <a:close/>
                  <a:moveTo>
                    <a:pt x="776" y="1050"/>
                  </a:moveTo>
                  <a:cubicBezTo>
                    <a:pt x="565" y="1109"/>
                    <a:pt x="345" y="986"/>
                    <a:pt x="286" y="775"/>
                  </a:cubicBezTo>
                  <a:cubicBezTo>
                    <a:pt x="226" y="564"/>
                    <a:pt x="349" y="345"/>
                    <a:pt x="560" y="286"/>
                  </a:cubicBezTo>
                  <a:cubicBezTo>
                    <a:pt x="771" y="226"/>
                    <a:pt x="990" y="349"/>
                    <a:pt x="1050" y="560"/>
                  </a:cubicBezTo>
                  <a:cubicBezTo>
                    <a:pt x="1109" y="771"/>
                    <a:pt x="987" y="990"/>
                    <a:pt x="776" y="1050"/>
                  </a:cubicBezTo>
                  <a:close/>
                </a:path>
              </a:pathLst>
            </a:custGeom>
            <a:solidFill>
              <a:srgbClr val="7FD13B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23" name="Freeform 247"/>
            <p:cNvSpPr>
              <a:spLocks noEditPoints="1"/>
            </p:cNvSpPr>
            <p:nvPr/>
          </p:nvSpPr>
          <p:spPr bwMode="auto">
            <a:xfrm>
              <a:off x="3390382" y="3677541"/>
              <a:ext cx="630238" cy="628650"/>
            </a:xfrm>
            <a:custGeom>
              <a:avLst/>
              <a:gdLst>
                <a:gd name="T0" fmla="*/ 250 w 500"/>
                <a:gd name="T1" fmla="*/ 499 h 499"/>
                <a:gd name="T2" fmla="*/ 0 w 500"/>
                <a:gd name="T3" fmla="*/ 249 h 499"/>
                <a:gd name="T4" fmla="*/ 250 w 500"/>
                <a:gd name="T5" fmla="*/ 0 h 499"/>
                <a:gd name="T6" fmla="*/ 500 w 500"/>
                <a:gd name="T7" fmla="*/ 249 h 499"/>
                <a:gd name="T8" fmla="*/ 250 w 500"/>
                <a:gd name="T9" fmla="*/ 499 h 499"/>
                <a:gd name="T10" fmla="*/ 250 w 500"/>
                <a:gd name="T11" fmla="*/ 140 h 499"/>
                <a:gd name="T12" fmla="*/ 140 w 500"/>
                <a:gd name="T13" fmla="*/ 249 h 499"/>
                <a:gd name="T14" fmla="*/ 250 w 500"/>
                <a:gd name="T15" fmla="*/ 359 h 499"/>
                <a:gd name="T16" fmla="*/ 360 w 500"/>
                <a:gd name="T17" fmla="*/ 249 h 499"/>
                <a:gd name="T18" fmla="*/ 250 w 500"/>
                <a:gd name="T19" fmla="*/ 140 h 4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00" h="499">
                  <a:moveTo>
                    <a:pt x="250" y="499"/>
                  </a:moveTo>
                  <a:cubicBezTo>
                    <a:pt x="112" y="499"/>
                    <a:pt x="0" y="387"/>
                    <a:pt x="0" y="249"/>
                  </a:cubicBezTo>
                  <a:cubicBezTo>
                    <a:pt x="0" y="112"/>
                    <a:pt x="112" y="0"/>
                    <a:pt x="250" y="0"/>
                  </a:cubicBezTo>
                  <a:cubicBezTo>
                    <a:pt x="388" y="0"/>
                    <a:pt x="500" y="112"/>
                    <a:pt x="500" y="249"/>
                  </a:cubicBezTo>
                  <a:cubicBezTo>
                    <a:pt x="500" y="387"/>
                    <a:pt x="388" y="499"/>
                    <a:pt x="250" y="499"/>
                  </a:cubicBezTo>
                  <a:close/>
                  <a:moveTo>
                    <a:pt x="250" y="140"/>
                  </a:moveTo>
                  <a:cubicBezTo>
                    <a:pt x="190" y="140"/>
                    <a:pt x="140" y="189"/>
                    <a:pt x="140" y="249"/>
                  </a:cubicBezTo>
                  <a:cubicBezTo>
                    <a:pt x="140" y="310"/>
                    <a:pt x="190" y="359"/>
                    <a:pt x="250" y="359"/>
                  </a:cubicBezTo>
                  <a:cubicBezTo>
                    <a:pt x="311" y="359"/>
                    <a:pt x="360" y="310"/>
                    <a:pt x="360" y="249"/>
                  </a:cubicBezTo>
                  <a:cubicBezTo>
                    <a:pt x="360" y="189"/>
                    <a:pt x="311" y="140"/>
                    <a:pt x="250" y="140"/>
                  </a:cubicBezTo>
                  <a:close/>
                </a:path>
              </a:pathLst>
            </a:custGeom>
            <a:solidFill>
              <a:srgbClr val="EA157A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24" name="Freeform 248"/>
            <p:cNvSpPr>
              <a:spLocks noEditPoints="1"/>
            </p:cNvSpPr>
            <p:nvPr/>
          </p:nvSpPr>
          <p:spPr bwMode="auto">
            <a:xfrm>
              <a:off x="5487469" y="2556541"/>
              <a:ext cx="722313" cy="725487"/>
            </a:xfrm>
            <a:custGeom>
              <a:avLst/>
              <a:gdLst>
                <a:gd name="T0" fmla="*/ 287 w 574"/>
                <a:gd name="T1" fmla="*/ 575 h 575"/>
                <a:gd name="T2" fmla="*/ 0 w 574"/>
                <a:gd name="T3" fmla="*/ 287 h 575"/>
                <a:gd name="T4" fmla="*/ 287 w 574"/>
                <a:gd name="T5" fmla="*/ 0 h 575"/>
                <a:gd name="T6" fmla="*/ 574 w 574"/>
                <a:gd name="T7" fmla="*/ 287 h 575"/>
                <a:gd name="T8" fmla="*/ 287 w 574"/>
                <a:gd name="T9" fmla="*/ 575 h 575"/>
                <a:gd name="T10" fmla="*/ 287 w 574"/>
                <a:gd name="T11" fmla="*/ 160 h 575"/>
                <a:gd name="T12" fmla="*/ 160 w 574"/>
                <a:gd name="T13" fmla="*/ 287 h 575"/>
                <a:gd name="T14" fmla="*/ 287 w 574"/>
                <a:gd name="T15" fmla="*/ 415 h 575"/>
                <a:gd name="T16" fmla="*/ 414 w 574"/>
                <a:gd name="T17" fmla="*/ 287 h 575"/>
                <a:gd name="T18" fmla="*/ 287 w 574"/>
                <a:gd name="T19" fmla="*/ 160 h 5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74" h="575">
                  <a:moveTo>
                    <a:pt x="287" y="575"/>
                  </a:moveTo>
                  <a:cubicBezTo>
                    <a:pt x="129" y="575"/>
                    <a:pt x="0" y="446"/>
                    <a:pt x="0" y="287"/>
                  </a:cubicBezTo>
                  <a:cubicBezTo>
                    <a:pt x="0" y="129"/>
                    <a:pt x="129" y="0"/>
                    <a:pt x="287" y="0"/>
                  </a:cubicBezTo>
                  <a:cubicBezTo>
                    <a:pt x="446" y="0"/>
                    <a:pt x="574" y="129"/>
                    <a:pt x="574" y="287"/>
                  </a:cubicBezTo>
                  <a:cubicBezTo>
                    <a:pt x="574" y="446"/>
                    <a:pt x="446" y="575"/>
                    <a:pt x="287" y="575"/>
                  </a:cubicBezTo>
                  <a:close/>
                  <a:moveTo>
                    <a:pt x="287" y="160"/>
                  </a:moveTo>
                  <a:cubicBezTo>
                    <a:pt x="217" y="160"/>
                    <a:pt x="160" y="217"/>
                    <a:pt x="160" y="287"/>
                  </a:cubicBezTo>
                  <a:cubicBezTo>
                    <a:pt x="160" y="358"/>
                    <a:pt x="217" y="415"/>
                    <a:pt x="287" y="415"/>
                  </a:cubicBezTo>
                  <a:cubicBezTo>
                    <a:pt x="357" y="415"/>
                    <a:pt x="414" y="358"/>
                    <a:pt x="414" y="287"/>
                  </a:cubicBezTo>
                  <a:cubicBezTo>
                    <a:pt x="414" y="217"/>
                    <a:pt x="357" y="160"/>
                    <a:pt x="287" y="160"/>
                  </a:cubicBezTo>
                  <a:close/>
                </a:path>
              </a:pathLst>
            </a:custGeom>
            <a:solidFill>
              <a:srgbClr val="00ADD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25" name="Freeform 249"/>
            <p:cNvSpPr>
              <a:spLocks noEditPoints="1"/>
            </p:cNvSpPr>
            <p:nvPr/>
          </p:nvSpPr>
          <p:spPr bwMode="auto">
            <a:xfrm>
              <a:off x="1695552" y="2957517"/>
              <a:ext cx="457200" cy="457200"/>
            </a:xfrm>
            <a:custGeom>
              <a:avLst/>
              <a:gdLst>
                <a:gd name="T0" fmla="*/ 181 w 363"/>
                <a:gd name="T1" fmla="*/ 363 h 363"/>
                <a:gd name="T2" fmla="*/ 0 w 363"/>
                <a:gd name="T3" fmla="*/ 181 h 363"/>
                <a:gd name="T4" fmla="*/ 181 w 363"/>
                <a:gd name="T5" fmla="*/ 0 h 363"/>
                <a:gd name="T6" fmla="*/ 363 w 363"/>
                <a:gd name="T7" fmla="*/ 181 h 363"/>
                <a:gd name="T8" fmla="*/ 181 w 363"/>
                <a:gd name="T9" fmla="*/ 363 h 363"/>
                <a:gd name="T10" fmla="*/ 181 w 363"/>
                <a:gd name="T11" fmla="*/ 120 h 363"/>
                <a:gd name="T12" fmla="*/ 120 w 363"/>
                <a:gd name="T13" fmla="*/ 181 h 363"/>
                <a:gd name="T14" fmla="*/ 181 w 363"/>
                <a:gd name="T15" fmla="*/ 243 h 363"/>
                <a:gd name="T16" fmla="*/ 243 w 363"/>
                <a:gd name="T17" fmla="*/ 181 h 363"/>
                <a:gd name="T18" fmla="*/ 181 w 363"/>
                <a:gd name="T19" fmla="*/ 120 h 3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63" h="363">
                  <a:moveTo>
                    <a:pt x="181" y="363"/>
                  </a:moveTo>
                  <a:cubicBezTo>
                    <a:pt x="81" y="363"/>
                    <a:pt x="0" y="282"/>
                    <a:pt x="0" y="181"/>
                  </a:cubicBezTo>
                  <a:cubicBezTo>
                    <a:pt x="0" y="81"/>
                    <a:pt x="81" y="0"/>
                    <a:pt x="181" y="0"/>
                  </a:cubicBezTo>
                  <a:cubicBezTo>
                    <a:pt x="281" y="0"/>
                    <a:pt x="363" y="81"/>
                    <a:pt x="363" y="181"/>
                  </a:cubicBezTo>
                  <a:cubicBezTo>
                    <a:pt x="363" y="282"/>
                    <a:pt x="281" y="363"/>
                    <a:pt x="181" y="363"/>
                  </a:cubicBezTo>
                  <a:close/>
                  <a:moveTo>
                    <a:pt x="181" y="120"/>
                  </a:moveTo>
                  <a:cubicBezTo>
                    <a:pt x="147" y="120"/>
                    <a:pt x="120" y="147"/>
                    <a:pt x="120" y="181"/>
                  </a:cubicBezTo>
                  <a:cubicBezTo>
                    <a:pt x="120" y="215"/>
                    <a:pt x="147" y="243"/>
                    <a:pt x="181" y="243"/>
                  </a:cubicBezTo>
                  <a:cubicBezTo>
                    <a:pt x="215" y="243"/>
                    <a:pt x="243" y="215"/>
                    <a:pt x="243" y="181"/>
                  </a:cubicBezTo>
                  <a:cubicBezTo>
                    <a:pt x="243" y="147"/>
                    <a:pt x="215" y="120"/>
                    <a:pt x="181" y="120"/>
                  </a:cubicBezTo>
                  <a:close/>
                </a:path>
              </a:pathLst>
            </a:custGeom>
            <a:solidFill>
              <a:srgbClr val="7FD13B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endParaRPr>
            </a:p>
          </p:txBody>
        </p:sp>
        <p:grpSp>
          <p:nvGrpSpPr>
            <p:cNvPr id="26" name="Group 67"/>
            <p:cNvGrpSpPr/>
            <p:nvPr/>
          </p:nvGrpSpPr>
          <p:grpSpPr>
            <a:xfrm>
              <a:off x="885608" y="2101471"/>
              <a:ext cx="1376598" cy="2280056"/>
              <a:chOff x="1498443" y="3296141"/>
              <a:chExt cx="1376598" cy="2280056"/>
            </a:xfrm>
            <a:solidFill>
              <a:sysClr val="window" lastClr="FFFFFF">
                <a:lumMod val="85000"/>
              </a:sysClr>
            </a:solidFill>
          </p:grpSpPr>
          <p:grpSp>
            <p:nvGrpSpPr>
              <p:cNvPr id="28" name="Group 68"/>
              <p:cNvGrpSpPr/>
              <p:nvPr/>
            </p:nvGrpSpPr>
            <p:grpSpPr>
              <a:xfrm rot="20700000">
                <a:off x="1498443" y="3464825"/>
                <a:ext cx="1055686" cy="2111372"/>
                <a:chOff x="1480457" y="3328209"/>
                <a:chExt cx="1055686" cy="2111372"/>
              </a:xfrm>
              <a:grpFill/>
            </p:grpSpPr>
            <p:sp>
              <p:nvSpPr>
                <p:cNvPr id="31" name="Freeform 5"/>
                <p:cNvSpPr>
                  <a:spLocks/>
                </p:cNvSpPr>
                <p:nvPr/>
              </p:nvSpPr>
              <p:spPr bwMode="auto">
                <a:xfrm>
                  <a:off x="1480457" y="3328209"/>
                  <a:ext cx="1055686" cy="1055686"/>
                </a:xfrm>
                <a:custGeom>
                  <a:avLst/>
                  <a:gdLst>
                    <a:gd name="T0" fmla="*/ 482 w 482"/>
                    <a:gd name="T1" fmla="*/ 36 h 482"/>
                    <a:gd name="T2" fmla="*/ 482 w 482"/>
                    <a:gd name="T3" fmla="*/ 0 h 482"/>
                    <a:gd name="T4" fmla="*/ 0 w 482"/>
                    <a:gd name="T5" fmla="*/ 482 h 482"/>
                    <a:gd name="T6" fmla="*/ 36 w 482"/>
                    <a:gd name="T7" fmla="*/ 482 h 482"/>
                    <a:gd name="T8" fmla="*/ 482 w 482"/>
                    <a:gd name="T9" fmla="*/ 36 h 48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82" h="482">
                      <a:moveTo>
                        <a:pt x="482" y="36"/>
                      </a:moveTo>
                      <a:cubicBezTo>
                        <a:pt x="482" y="0"/>
                        <a:pt x="482" y="0"/>
                        <a:pt x="482" y="0"/>
                      </a:cubicBezTo>
                      <a:cubicBezTo>
                        <a:pt x="216" y="0"/>
                        <a:pt x="0" y="216"/>
                        <a:pt x="0" y="482"/>
                      </a:cubicBezTo>
                      <a:cubicBezTo>
                        <a:pt x="36" y="482"/>
                        <a:pt x="36" y="482"/>
                        <a:pt x="36" y="482"/>
                      </a:cubicBezTo>
                      <a:cubicBezTo>
                        <a:pt x="36" y="236"/>
                        <a:pt x="235" y="36"/>
                        <a:pt x="482" y="36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id-ID" sz="1800" b="0" i="0" u="none" strike="noStrike" kern="0" cap="none" spc="0" normalizeH="0" baseline="0" noProof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微软雅黑" pitchFamily="34" charset="-122"/>
                    <a:ea typeface="微软雅黑" pitchFamily="34" charset="-122"/>
                  </a:endParaRPr>
                </a:p>
              </p:txBody>
            </p:sp>
            <p:sp>
              <p:nvSpPr>
                <p:cNvPr id="32" name="Freeform 6"/>
                <p:cNvSpPr>
                  <a:spLocks/>
                </p:cNvSpPr>
                <p:nvPr/>
              </p:nvSpPr>
              <p:spPr bwMode="auto">
                <a:xfrm>
                  <a:off x="1480457" y="4383895"/>
                  <a:ext cx="1055686" cy="1055686"/>
                </a:xfrm>
                <a:custGeom>
                  <a:avLst/>
                  <a:gdLst>
                    <a:gd name="T0" fmla="*/ 36 w 482"/>
                    <a:gd name="T1" fmla="*/ 0 h 482"/>
                    <a:gd name="T2" fmla="*/ 36 w 482"/>
                    <a:gd name="T3" fmla="*/ 0 h 482"/>
                    <a:gd name="T4" fmla="*/ 0 w 482"/>
                    <a:gd name="T5" fmla="*/ 0 h 482"/>
                    <a:gd name="T6" fmla="*/ 482 w 482"/>
                    <a:gd name="T7" fmla="*/ 482 h 482"/>
                    <a:gd name="T8" fmla="*/ 482 w 482"/>
                    <a:gd name="T9" fmla="*/ 447 h 482"/>
                    <a:gd name="T10" fmla="*/ 36 w 482"/>
                    <a:gd name="T11" fmla="*/ 0 h 48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482" h="482">
                      <a:moveTo>
                        <a:pt x="36" y="0"/>
                      </a:moveTo>
                      <a:cubicBezTo>
                        <a:pt x="36" y="0"/>
                        <a:pt x="36" y="0"/>
                        <a:pt x="36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267"/>
                        <a:pt x="216" y="482"/>
                        <a:pt x="482" y="482"/>
                      </a:cubicBezTo>
                      <a:cubicBezTo>
                        <a:pt x="482" y="447"/>
                        <a:pt x="482" y="447"/>
                        <a:pt x="482" y="447"/>
                      </a:cubicBezTo>
                      <a:cubicBezTo>
                        <a:pt x="235" y="447"/>
                        <a:pt x="36" y="247"/>
                        <a:pt x="36" y="0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id-ID" sz="1800" b="0" i="0" u="none" strike="noStrike" kern="0" cap="none" spc="0" normalizeH="0" baseline="0" noProof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微软雅黑" pitchFamily="34" charset="-122"/>
                    <a:ea typeface="微软雅黑" pitchFamily="34" charset="-122"/>
                  </a:endParaRPr>
                </a:p>
              </p:txBody>
            </p:sp>
          </p:grpSp>
          <p:sp>
            <p:nvSpPr>
              <p:cNvPr id="29" name="Oval 69"/>
              <p:cNvSpPr/>
              <p:nvPr/>
            </p:nvSpPr>
            <p:spPr>
              <a:xfrm>
                <a:off x="2221301" y="3296141"/>
                <a:ext cx="174172" cy="174172"/>
              </a:xfrm>
              <a:prstGeom prst="ellipse">
                <a:avLst/>
              </a:prstGeom>
              <a:grpFill/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 smtClean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</a:endParaRPr>
              </a:p>
            </p:txBody>
          </p:sp>
          <p:sp>
            <p:nvSpPr>
              <p:cNvPr id="30" name="Oval 70"/>
              <p:cNvSpPr/>
              <p:nvPr/>
            </p:nvSpPr>
            <p:spPr>
              <a:xfrm>
                <a:off x="2700869" y="5282871"/>
                <a:ext cx="174172" cy="174172"/>
              </a:xfrm>
              <a:prstGeom prst="ellipse">
                <a:avLst/>
              </a:prstGeom>
              <a:grpFill/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 smtClean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</a:endParaRPr>
              </a:p>
            </p:txBody>
          </p:sp>
        </p:grpSp>
        <p:cxnSp>
          <p:nvCxnSpPr>
            <p:cNvPr id="27" name="Straight Connector 82"/>
            <p:cNvCxnSpPr/>
            <p:nvPr/>
          </p:nvCxnSpPr>
          <p:spPr>
            <a:xfrm>
              <a:off x="4960206" y="4719853"/>
              <a:ext cx="2379894" cy="0"/>
            </a:xfrm>
            <a:prstGeom prst="line">
              <a:avLst/>
            </a:prstGeom>
            <a:noFill/>
            <a:ln w="28575" cap="flat" cmpd="sng" algn="ctr">
              <a:solidFill>
                <a:sysClr val="window" lastClr="FFFFFF">
                  <a:lumMod val="85000"/>
                </a:sysClr>
              </a:solidFill>
              <a:prstDash val="sysDash"/>
              <a:miter lim="800000"/>
              <a:tailEnd type="oval"/>
            </a:ln>
            <a:effectLst/>
          </p:spPr>
        </p:cxnSp>
      </p:grpSp>
      <p:sp>
        <p:nvSpPr>
          <p:cNvPr id="34" name="TextBox 33"/>
          <p:cNvSpPr txBox="1"/>
          <p:nvPr/>
        </p:nvSpPr>
        <p:spPr>
          <a:xfrm>
            <a:off x="3000364" y="2143122"/>
            <a:ext cx="558816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Accelerating the development of the </a:t>
            </a:r>
            <a:r>
              <a:rPr lang="en-US" altLang="zh-CN" sz="2000" b="1" dirty="0" smtClean="0">
                <a:solidFill>
                  <a:schemeClr val="accent1"/>
                </a:solidFill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Strategic </a:t>
            </a:r>
            <a:r>
              <a:rPr lang="en-US" altLang="zh-CN" sz="2000" b="1" dirty="0" smtClean="0">
                <a:solidFill>
                  <a:schemeClr val="accent1"/>
                </a:solidFill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emerging </a:t>
            </a:r>
            <a:r>
              <a:rPr lang="en-US" altLang="zh-CN" sz="2000" b="1" dirty="0" smtClean="0">
                <a:solidFill>
                  <a:schemeClr val="accent1"/>
                </a:solidFill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industries ,</a:t>
            </a:r>
            <a:r>
              <a:rPr lang="en-US" sz="2000" b="1" dirty="0" smtClean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promoting transformation and upgrading of Shanghai industry</a:t>
            </a:r>
            <a:endParaRPr lang="zh-CN" altLang="en-US" sz="2000" b="1" dirty="0">
              <a:solidFill>
                <a:schemeClr val="accent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1888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" name="组合 17"/>
          <p:cNvGrpSpPr/>
          <p:nvPr/>
        </p:nvGrpSpPr>
        <p:grpSpPr>
          <a:xfrm>
            <a:off x="395536" y="339502"/>
            <a:ext cx="4676530" cy="794275"/>
            <a:chOff x="928662" y="1357304"/>
            <a:chExt cx="8771380" cy="1489756"/>
          </a:xfrm>
        </p:grpSpPr>
        <p:sp>
          <p:nvSpPr>
            <p:cNvPr id="3" name="矩形 2"/>
            <p:cNvSpPr/>
            <p:nvPr/>
          </p:nvSpPr>
          <p:spPr>
            <a:xfrm>
              <a:off x="3714743" y="1542840"/>
              <a:ext cx="5985299" cy="1053519"/>
            </a:xfrm>
            <a:prstGeom prst="rect">
              <a:avLst/>
            </a:prstGeom>
          </p:spPr>
          <p:txBody>
            <a:bodyPr wrap="square" lIns="68580" tIns="34290" rIns="68580" bIns="34290">
              <a:spAutoFit/>
            </a:bodyPr>
            <a:lstStyle/>
            <a:p>
              <a:pPr algn="ctr"/>
              <a:r>
                <a:rPr lang="zh-CN" altLang="en-US" sz="1600" b="1" dirty="0" smtClean="0">
                  <a:solidFill>
                    <a:srgbClr val="404040"/>
                  </a:solidFill>
                  <a:latin typeface="微软雅黑" pitchFamily="34" charset="-122"/>
                  <a:ea typeface="微软雅黑" pitchFamily="34" charset="-122"/>
                  <a:sym typeface="方正综艺简体" charset="-122"/>
                </a:rPr>
                <a:t>加快发展战略性新兴产业</a:t>
              </a:r>
              <a:endParaRPr lang="en-US" altLang="zh-CN" sz="1600" b="1" dirty="0" smtClean="0">
                <a:solidFill>
                  <a:srgbClr val="404040"/>
                </a:solidFill>
                <a:latin typeface="微软雅黑" pitchFamily="34" charset="-122"/>
                <a:ea typeface="微软雅黑" pitchFamily="34" charset="-122"/>
                <a:sym typeface="方正综艺简体" charset="-122"/>
              </a:endParaRPr>
            </a:p>
            <a:p>
              <a:pPr algn="ctr"/>
              <a:r>
                <a:rPr lang="en-US" altLang="zh-CN" sz="1600" b="1" dirty="0" smtClean="0">
                  <a:solidFill>
                    <a:srgbClr val="404040"/>
                  </a:solidFill>
                  <a:latin typeface="微软雅黑" pitchFamily="34" charset="-122"/>
                  <a:ea typeface="微软雅黑" pitchFamily="34" charset="-122"/>
                  <a:sym typeface="方正综艺简体" charset="-122"/>
                </a:rPr>
                <a:t>          </a:t>
              </a:r>
              <a:r>
                <a:rPr lang="zh-CN" altLang="en-US" sz="1600" b="1" dirty="0" smtClean="0">
                  <a:solidFill>
                    <a:srgbClr val="404040"/>
                  </a:solidFill>
                  <a:latin typeface="微软雅黑" pitchFamily="34" charset="-122"/>
                  <a:ea typeface="微软雅黑" pitchFamily="34" charset="-122"/>
                  <a:sym typeface="方正综艺简体" charset="-122"/>
                </a:rPr>
                <a:t>推进上海产业转型升级</a:t>
              </a:r>
            </a:p>
          </p:txBody>
        </p:sp>
        <p:grpSp>
          <p:nvGrpSpPr>
            <p:cNvPr id="4" name="组合 3"/>
            <p:cNvGrpSpPr/>
            <p:nvPr/>
          </p:nvGrpSpPr>
          <p:grpSpPr>
            <a:xfrm>
              <a:off x="928662" y="1357304"/>
              <a:ext cx="2696662" cy="1489756"/>
              <a:chOff x="885608" y="1584991"/>
              <a:chExt cx="6454492" cy="3565749"/>
            </a:xfrm>
          </p:grpSpPr>
          <p:sp>
            <p:nvSpPr>
              <p:cNvPr id="5" name="Freeform 239"/>
              <p:cNvSpPr>
                <a:spLocks noEditPoints="1"/>
              </p:cNvSpPr>
              <p:nvPr/>
            </p:nvSpPr>
            <p:spPr bwMode="auto">
              <a:xfrm>
                <a:off x="4501631" y="1584991"/>
                <a:ext cx="2667000" cy="2667000"/>
              </a:xfrm>
              <a:custGeom>
                <a:avLst/>
                <a:gdLst>
                  <a:gd name="T0" fmla="*/ 2116 w 2116"/>
                  <a:gd name="T1" fmla="*/ 1052 h 2116"/>
                  <a:gd name="T2" fmla="*/ 1925 w 2116"/>
                  <a:gd name="T3" fmla="*/ 883 h 2116"/>
                  <a:gd name="T4" fmla="*/ 2038 w 2116"/>
                  <a:gd name="T5" fmla="*/ 652 h 2116"/>
                  <a:gd name="T6" fmla="*/ 1795 w 2116"/>
                  <a:gd name="T7" fmla="*/ 570 h 2116"/>
                  <a:gd name="T8" fmla="*/ 1802 w 2116"/>
                  <a:gd name="T9" fmla="*/ 305 h 2116"/>
                  <a:gd name="T10" fmla="*/ 1548 w 2116"/>
                  <a:gd name="T11" fmla="*/ 321 h 2116"/>
                  <a:gd name="T12" fmla="*/ 1464 w 2116"/>
                  <a:gd name="T13" fmla="*/ 80 h 2116"/>
                  <a:gd name="T14" fmla="*/ 1234 w 2116"/>
                  <a:gd name="T15" fmla="*/ 191 h 2116"/>
                  <a:gd name="T16" fmla="*/ 1052 w 2116"/>
                  <a:gd name="T17" fmla="*/ 0 h 2116"/>
                  <a:gd name="T18" fmla="*/ 884 w 2116"/>
                  <a:gd name="T19" fmla="*/ 191 h 2116"/>
                  <a:gd name="T20" fmla="*/ 653 w 2116"/>
                  <a:gd name="T21" fmla="*/ 78 h 2116"/>
                  <a:gd name="T22" fmla="*/ 570 w 2116"/>
                  <a:gd name="T23" fmla="*/ 321 h 2116"/>
                  <a:gd name="T24" fmla="*/ 305 w 2116"/>
                  <a:gd name="T25" fmla="*/ 314 h 2116"/>
                  <a:gd name="T26" fmla="*/ 322 w 2116"/>
                  <a:gd name="T27" fmla="*/ 568 h 2116"/>
                  <a:gd name="T28" fmla="*/ 81 w 2116"/>
                  <a:gd name="T29" fmla="*/ 652 h 2116"/>
                  <a:gd name="T30" fmla="*/ 192 w 2116"/>
                  <a:gd name="T31" fmla="*/ 882 h 2116"/>
                  <a:gd name="T32" fmla="*/ 0 w 2116"/>
                  <a:gd name="T33" fmla="*/ 1064 h 2116"/>
                  <a:gd name="T34" fmla="*/ 191 w 2116"/>
                  <a:gd name="T35" fmla="*/ 1233 h 2116"/>
                  <a:gd name="T36" fmla="*/ 78 w 2116"/>
                  <a:gd name="T37" fmla="*/ 1463 h 2116"/>
                  <a:gd name="T38" fmla="*/ 321 w 2116"/>
                  <a:gd name="T39" fmla="*/ 1546 h 2116"/>
                  <a:gd name="T40" fmla="*/ 314 w 2116"/>
                  <a:gd name="T41" fmla="*/ 1811 h 2116"/>
                  <a:gd name="T42" fmla="*/ 569 w 2116"/>
                  <a:gd name="T43" fmla="*/ 1794 h 2116"/>
                  <a:gd name="T44" fmla="*/ 653 w 2116"/>
                  <a:gd name="T45" fmla="*/ 2035 h 2116"/>
                  <a:gd name="T46" fmla="*/ 882 w 2116"/>
                  <a:gd name="T47" fmla="*/ 1925 h 2116"/>
                  <a:gd name="T48" fmla="*/ 1064 w 2116"/>
                  <a:gd name="T49" fmla="*/ 2116 h 2116"/>
                  <a:gd name="T50" fmla="*/ 1233 w 2116"/>
                  <a:gd name="T51" fmla="*/ 1925 h 2116"/>
                  <a:gd name="T52" fmla="*/ 1464 w 2116"/>
                  <a:gd name="T53" fmla="*/ 2038 h 2116"/>
                  <a:gd name="T54" fmla="*/ 1546 w 2116"/>
                  <a:gd name="T55" fmla="*/ 1795 h 2116"/>
                  <a:gd name="T56" fmla="*/ 1811 w 2116"/>
                  <a:gd name="T57" fmla="*/ 1802 h 2116"/>
                  <a:gd name="T58" fmla="*/ 1795 w 2116"/>
                  <a:gd name="T59" fmla="*/ 1547 h 2116"/>
                  <a:gd name="T60" fmla="*/ 2036 w 2116"/>
                  <a:gd name="T61" fmla="*/ 1463 h 2116"/>
                  <a:gd name="T62" fmla="*/ 1925 w 2116"/>
                  <a:gd name="T63" fmla="*/ 1234 h 2116"/>
                  <a:gd name="T64" fmla="*/ 1358 w 2116"/>
                  <a:gd name="T65" fmla="*/ 1669 h 2116"/>
                  <a:gd name="T66" fmla="*/ 759 w 2116"/>
                  <a:gd name="T67" fmla="*/ 447 h 2116"/>
                  <a:gd name="T68" fmla="*/ 1358 w 2116"/>
                  <a:gd name="T69" fmla="*/ 1669 h 21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2116" h="2116">
                    <a:moveTo>
                      <a:pt x="1941" y="1111"/>
                    </a:moveTo>
                    <a:cubicBezTo>
                      <a:pt x="2116" y="1052"/>
                      <a:pt x="2116" y="1052"/>
                      <a:pt x="2116" y="1052"/>
                    </a:cubicBezTo>
                    <a:cubicBezTo>
                      <a:pt x="2107" y="917"/>
                      <a:pt x="2107" y="917"/>
                      <a:pt x="2107" y="917"/>
                    </a:cubicBezTo>
                    <a:cubicBezTo>
                      <a:pt x="1925" y="883"/>
                      <a:pt x="1925" y="883"/>
                      <a:pt x="1925" y="883"/>
                    </a:cubicBezTo>
                    <a:cubicBezTo>
                      <a:pt x="1918" y="847"/>
                      <a:pt x="1908" y="810"/>
                      <a:pt x="1896" y="774"/>
                    </a:cubicBezTo>
                    <a:cubicBezTo>
                      <a:pt x="2038" y="652"/>
                      <a:pt x="2038" y="652"/>
                      <a:pt x="2038" y="652"/>
                    </a:cubicBezTo>
                    <a:cubicBezTo>
                      <a:pt x="1979" y="532"/>
                      <a:pt x="1979" y="532"/>
                      <a:pt x="1979" y="532"/>
                    </a:cubicBezTo>
                    <a:cubicBezTo>
                      <a:pt x="1795" y="570"/>
                      <a:pt x="1795" y="570"/>
                      <a:pt x="1795" y="570"/>
                    </a:cubicBezTo>
                    <a:cubicBezTo>
                      <a:pt x="1772" y="535"/>
                      <a:pt x="1747" y="502"/>
                      <a:pt x="1720" y="471"/>
                    </a:cubicBezTo>
                    <a:cubicBezTo>
                      <a:pt x="1802" y="305"/>
                      <a:pt x="1802" y="305"/>
                      <a:pt x="1802" y="305"/>
                    </a:cubicBezTo>
                    <a:cubicBezTo>
                      <a:pt x="1700" y="217"/>
                      <a:pt x="1700" y="217"/>
                      <a:pt x="1700" y="217"/>
                    </a:cubicBezTo>
                    <a:cubicBezTo>
                      <a:pt x="1548" y="321"/>
                      <a:pt x="1548" y="321"/>
                      <a:pt x="1548" y="321"/>
                    </a:cubicBezTo>
                    <a:cubicBezTo>
                      <a:pt x="1516" y="301"/>
                      <a:pt x="1483" y="282"/>
                      <a:pt x="1450" y="265"/>
                    </a:cubicBezTo>
                    <a:cubicBezTo>
                      <a:pt x="1464" y="80"/>
                      <a:pt x="1464" y="80"/>
                      <a:pt x="1464" y="80"/>
                    </a:cubicBezTo>
                    <a:cubicBezTo>
                      <a:pt x="1336" y="37"/>
                      <a:pt x="1336" y="37"/>
                      <a:pt x="1336" y="37"/>
                    </a:cubicBezTo>
                    <a:cubicBezTo>
                      <a:pt x="1234" y="191"/>
                      <a:pt x="1234" y="191"/>
                      <a:pt x="1234" y="191"/>
                    </a:cubicBezTo>
                    <a:cubicBezTo>
                      <a:pt x="1194" y="183"/>
                      <a:pt x="1152" y="178"/>
                      <a:pt x="1111" y="175"/>
                    </a:cubicBezTo>
                    <a:cubicBezTo>
                      <a:pt x="1052" y="0"/>
                      <a:pt x="1052" y="0"/>
                      <a:pt x="1052" y="0"/>
                    </a:cubicBezTo>
                    <a:cubicBezTo>
                      <a:pt x="918" y="9"/>
                      <a:pt x="918" y="9"/>
                      <a:pt x="918" y="9"/>
                    </a:cubicBezTo>
                    <a:cubicBezTo>
                      <a:pt x="884" y="191"/>
                      <a:pt x="884" y="191"/>
                      <a:pt x="884" y="191"/>
                    </a:cubicBezTo>
                    <a:cubicBezTo>
                      <a:pt x="847" y="198"/>
                      <a:pt x="810" y="208"/>
                      <a:pt x="774" y="220"/>
                    </a:cubicBezTo>
                    <a:cubicBezTo>
                      <a:pt x="653" y="78"/>
                      <a:pt x="653" y="78"/>
                      <a:pt x="653" y="78"/>
                    </a:cubicBezTo>
                    <a:cubicBezTo>
                      <a:pt x="532" y="137"/>
                      <a:pt x="532" y="137"/>
                      <a:pt x="532" y="137"/>
                    </a:cubicBezTo>
                    <a:cubicBezTo>
                      <a:pt x="570" y="321"/>
                      <a:pt x="570" y="321"/>
                      <a:pt x="570" y="321"/>
                    </a:cubicBezTo>
                    <a:cubicBezTo>
                      <a:pt x="535" y="344"/>
                      <a:pt x="502" y="369"/>
                      <a:pt x="471" y="396"/>
                    </a:cubicBezTo>
                    <a:cubicBezTo>
                      <a:pt x="305" y="314"/>
                      <a:pt x="305" y="314"/>
                      <a:pt x="305" y="314"/>
                    </a:cubicBezTo>
                    <a:cubicBezTo>
                      <a:pt x="217" y="416"/>
                      <a:pt x="217" y="416"/>
                      <a:pt x="217" y="416"/>
                    </a:cubicBezTo>
                    <a:cubicBezTo>
                      <a:pt x="322" y="568"/>
                      <a:pt x="322" y="568"/>
                      <a:pt x="322" y="568"/>
                    </a:cubicBezTo>
                    <a:cubicBezTo>
                      <a:pt x="301" y="600"/>
                      <a:pt x="282" y="633"/>
                      <a:pt x="265" y="666"/>
                    </a:cubicBezTo>
                    <a:cubicBezTo>
                      <a:pt x="81" y="652"/>
                      <a:pt x="81" y="652"/>
                      <a:pt x="81" y="652"/>
                    </a:cubicBezTo>
                    <a:cubicBezTo>
                      <a:pt x="37" y="780"/>
                      <a:pt x="37" y="780"/>
                      <a:pt x="37" y="780"/>
                    </a:cubicBezTo>
                    <a:cubicBezTo>
                      <a:pt x="192" y="882"/>
                      <a:pt x="192" y="882"/>
                      <a:pt x="192" y="882"/>
                    </a:cubicBezTo>
                    <a:cubicBezTo>
                      <a:pt x="183" y="923"/>
                      <a:pt x="178" y="964"/>
                      <a:pt x="175" y="1005"/>
                    </a:cubicBezTo>
                    <a:cubicBezTo>
                      <a:pt x="0" y="1064"/>
                      <a:pt x="0" y="1064"/>
                      <a:pt x="0" y="1064"/>
                    </a:cubicBezTo>
                    <a:cubicBezTo>
                      <a:pt x="9" y="1198"/>
                      <a:pt x="9" y="1198"/>
                      <a:pt x="9" y="1198"/>
                    </a:cubicBezTo>
                    <a:cubicBezTo>
                      <a:pt x="191" y="1233"/>
                      <a:pt x="191" y="1233"/>
                      <a:pt x="191" y="1233"/>
                    </a:cubicBezTo>
                    <a:cubicBezTo>
                      <a:pt x="199" y="1269"/>
                      <a:pt x="208" y="1306"/>
                      <a:pt x="221" y="1342"/>
                    </a:cubicBezTo>
                    <a:cubicBezTo>
                      <a:pt x="78" y="1463"/>
                      <a:pt x="78" y="1463"/>
                      <a:pt x="78" y="1463"/>
                    </a:cubicBezTo>
                    <a:cubicBezTo>
                      <a:pt x="138" y="1584"/>
                      <a:pt x="138" y="1584"/>
                      <a:pt x="138" y="1584"/>
                    </a:cubicBezTo>
                    <a:cubicBezTo>
                      <a:pt x="321" y="1546"/>
                      <a:pt x="321" y="1546"/>
                      <a:pt x="321" y="1546"/>
                    </a:cubicBezTo>
                    <a:cubicBezTo>
                      <a:pt x="344" y="1581"/>
                      <a:pt x="369" y="1614"/>
                      <a:pt x="397" y="1645"/>
                    </a:cubicBezTo>
                    <a:cubicBezTo>
                      <a:pt x="314" y="1811"/>
                      <a:pt x="314" y="1811"/>
                      <a:pt x="314" y="1811"/>
                    </a:cubicBezTo>
                    <a:cubicBezTo>
                      <a:pt x="416" y="1899"/>
                      <a:pt x="416" y="1899"/>
                      <a:pt x="416" y="1899"/>
                    </a:cubicBezTo>
                    <a:cubicBezTo>
                      <a:pt x="569" y="1794"/>
                      <a:pt x="569" y="1794"/>
                      <a:pt x="569" y="1794"/>
                    </a:cubicBezTo>
                    <a:cubicBezTo>
                      <a:pt x="600" y="1815"/>
                      <a:pt x="633" y="1834"/>
                      <a:pt x="667" y="1851"/>
                    </a:cubicBezTo>
                    <a:cubicBezTo>
                      <a:pt x="653" y="2035"/>
                      <a:pt x="653" y="2035"/>
                      <a:pt x="653" y="2035"/>
                    </a:cubicBezTo>
                    <a:cubicBezTo>
                      <a:pt x="780" y="2079"/>
                      <a:pt x="780" y="2079"/>
                      <a:pt x="780" y="2079"/>
                    </a:cubicBezTo>
                    <a:cubicBezTo>
                      <a:pt x="882" y="1925"/>
                      <a:pt x="882" y="1925"/>
                      <a:pt x="882" y="1925"/>
                    </a:cubicBezTo>
                    <a:cubicBezTo>
                      <a:pt x="923" y="1933"/>
                      <a:pt x="964" y="1938"/>
                      <a:pt x="1005" y="1941"/>
                    </a:cubicBezTo>
                    <a:cubicBezTo>
                      <a:pt x="1064" y="2116"/>
                      <a:pt x="1064" y="2116"/>
                      <a:pt x="1064" y="2116"/>
                    </a:cubicBezTo>
                    <a:cubicBezTo>
                      <a:pt x="1199" y="2107"/>
                      <a:pt x="1199" y="2107"/>
                      <a:pt x="1199" y="2107"/>
                    </a:cubicBezTo>
                    <a:cubicBezTo>
                      <a:pt x="1233" y="1925"/>
                      <a:pt x="1233" y="1925"/>
                      <a:pt x="1233" y="1925"/>
                    </a:cubicBezTo>
                    <a:cubicBezTo>
                      <a:pt x="1269" y="1918"/>
                      <a:pt x="1306" y="1908"/>
                      <a:pt x="1342" y="1896"/>
                    </a:cubicBezTo>
                    <a:cubicBezTo>
                      <a:pt x="1464" y="2038"/>
                      <a:pt x="1464" y="2038"/>
                      <a:pt x="1464" y="2038"/>
                    </a:cubicBezTo>
                    <a:cubicBezTo>
                      <a:pt x="1584" y="1979"/>
                      <a:pt x="1584" y="1979"/>
                      <a:pt x="1584" y="1979"/>
                    </a:cubicBezTo>
                    <a:cubicBezTo>
                      <a:pt x="1546" y="1795"/>
                      <a:pt x="1546" y="1795"/>
                      <a:pt x="1546" y="1795"/>
                    </a:cubicBezTo>
                    <a:cubicBezTo>
                      <a:pt x="1581" y="1772"/>
                      <a:pt x="1614" y="1747"/>
                      <a:pt x="1645" y="1719"/>
                    </a:cubicBezTo>
                    <a:cubicBezTo>
                      <a:pt x="1811" y="1802"/>
                      <a:pt x="1811" y="1802"/>
                      <a:pt x="1811" y="1802"/>
                    </a:cubicBezTo>
                    <a:cubicBezTo>
                      <a:pt x="1899" y="1700"/>
                      <a:pt x="1899" y="1700"/>
                      <a:pt x="1899" y="1700"/>
                    </a:cubicBezTo>
                    <a:cubicBezTo>
                      <a:pt x="1795" y="1547"/>
                      <a:pt x="1795" y="1547"/>
                      <a:pt x="1795" y="1547"/>
                    </a:cubicBezTo>
                    <a:cubicBezTo>
                      <a:pt x="1816" y="1516"/>
                      <a:pt x="1834" y="1483"/>
                      <a:pt x="1851" y="1450"/>
                    </a:cubicBezTo>
                    <a:cubicBezTo>
                      <a:pt x="2036" y="1463"/>
                      <a:pt x="2036" y="1463"/>
                      <a:pt x="2036" y="1463"/>
                    </a:cubicBezTo>
                    <a:cubicBezTo>
                      <a:pt x="2079" y="1336"/>
                      <a:pt x="2079" y="1336"/>
                      <a:pt x="2079" y="1336"/>
                    </a:cubicBezTo>
                    <a:cubicBezTo>
                      <a:pt x="1925" y="1234"/>
                      <a:pt x="1925" y="1234"/>
                      <a:pt x="1925" y="1234"/>
                    </a:cubicBezTo>
                    <a:cubicBezTo>
                      <a:pt x="1933" y="1193"/>
                      <a:pt x="1938" y="1152"/>
                      <a:pt x="1941" y="1111"/>
                    </a:cubicBezTo>
                    <a:close/>
                    <a:moveTo>
                      <a:pt x="1358" y="1669"/>
                    </a:moveTo>
                    <a:cubicBezTo>
                      <a:pt x="1020" y="1834"/>
                      <a:pt x="613" y="1695"/>
                      <a:pt x="447" y="1357"/>
                    </a:cubicBezTo>
                    <a:cubicBezTo>
                      <a:pt x="282" y="1020"/>
                      <a:pt x="421" y="613"/>
                      <a:pt x="759" y="447"/>
                    </a:cubicBezTo>
                    <a:cubicBezTo>
                      <a:pt x="1096" y="282"/>
                      <a:pt x="1504" y="421"/>
                      <a:pt x="1669" y="759"/>
                    </a:cubicBezTo>
                    <a:cubicBezTo>
                      <a:pt x="1834" y="1096"/>
                      <a:pt x="1695" y="1503"/>
                      <a:pt x="1358" y="1669"/>
                    </a:cubicBezTo>
                    <a:close/>
                  </a:path>
                </a:pathLst>
              </a:custGeom>
              <a:solidFill>
                <a:srgbClr val="00ADDC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</a:endParaRPr>
              </a:p>
            </p:txBody>
          </p:sp>
          <p:sp>
            <p:nvSpPr>
              <p:cNvPr id="6" name="Freeform 240"/>
              <p:cNvSpPr>
                <a:spLocks noEditPoints="1"/>
              </p:cNvSpPr>
              <p:nvPr/>
            </p:nvSpPr>
            <p:spPr bwMode="auto">
              <a:xfrm>
                <a:off x="2545832" y="2831403"/>
                <a:ext cx="2319338" cy="2319337"/>
              </a:xfrm>
              <a:custGeom>
                <a:avLst/>
                <a:gdLst>
                  <a:gd name="T0" fmla="*/ 1840 w 1840"/>
                  <a:gd name="T1" fmla="*/ 964 h 1840"/>
                  <a:gd name="T2" fmla="*/ 1682 w 1840"/>
                  <a:gd name="T3" fmla="*/ 808 h 1840"/>
                  <a:gd name="T4" fmla="*/ 1791 w 1840"/>
                  <a:gd name="T5" fmla="*/ 614 h 1840"/>
                  <a:gd name="T6" fmla="*/ 1578 w 1840"/>
                  <a:gd name="T7" fmla="*/ 521 h 1840"/>
                  <a:gd name="T8" fmla="*/ 1602 w 1840"/>
                  <a:gd name="T9" fmla="*/ 301 h 1840"/>
                  <a:gd name="T10" fmla="*/ 1379 w 1840"/>
                  <a:gd name="T11" fmla="*/ 303 h 1840"/>
                  <a:gd name="T12" fmla="*/ 1318 w 1840"/>
                  <a:gd name="T13" fmla="*/ 90 h 1840"/>
                  <a:gd name="T14" fmla="*/ 1103 w 1840"/>
                  <a:gd name="T15" fmla="*/ 173 h 1840"/>
                  <a:gd name="T16" fmla="*/ 964 w 1840"/>
                  <a:gd name="T17" fmla="*/ 0 h 1840"/>
                  <a:gd name="T18" fmla="*/ 808 w 1840"/>
                  <a:gd name="T19" fmla="*/ 159 h 1840"/>
                  <a:gd name="T20" fmla="*/ 613 w 1840"/>
                  <a:gd name="T21" fmla="*/ 49 h 1840"/>
                  <a:gd name="T22" fmla="*/ 521 w 1840"/>
                  <a:gd name="T23" fmla="*/ 262 h 1840"/>
                  <a:gd name="T24" fmla="*/ 301 w 1840"/>
                  <a:gd name="T25" fmla="*/ 239 h 1840"/>
                  <a:gd name="T26" fmla="*/ 303 w 1840"/>
                  <a:gd name="T27" fmla="*/ 461 h 1840"/>
                  <a:gd name="T28" fmla="*/ 89 w 1840"/>
                  <a:gd name="T29" fmla="*/ 522 h 1840"/>
                  <a:gd name="T30" fmla="*/ 173 w 1840"/>
                  <a:gd name="T31" fmla="*/ 737 h 1840"/>
                  <a:gd name="T32" fmla="*/ 0 w 1840"/>
                  <a:gd name="T33" fmla="*/ 877 h 1840"/>
                  <a:gd name="T34" fmla="*/ 159 w 1840"/>
                  <a:gd name="T35" fmla="*/ 1032 h 1840"/>
                  <a:gd name="T36" fmla="*/ 49 w 1840"/>
                  <a:gd name="T37" fmla="*/ 1227 h 1840"/>
                  <a:gd name="T38" fmla="*/ 262 w 1840"/>
                  <a:gd name="T39" fmla="*/ 1320 h 1840"/>
                  <a:gd name="T40" fmla="*/ 239 w 1840"/>
                  <a:gd name="T41" fmla="*/ 1540 h 1840"/>
                  <a:gd name="T42" fmla="*/ 461 w 1840"/>
                  <a:gd name="T43" fmla="*/ 1538 h 1840"/>
                  <a:gd name="T44" fmla="*/ 522 w 1840"/>
                  <a:gd name="T45" fmla="*/ 1751 h 1840"/>
                  <a:gd name="T46" fmla="*/ 737 w 1840"/>
                  <a:gd name="T47" fmla="*/ 1668 h 1840"/>
                  <a:gd name="T48" fmla="*/ 876 w 1840"/>
                  <a:gd name="T49" fmla="*/ 1840 h 1840"/>
                  <a:gd name="T50" fmla="*/ 1032 w 1840"/>
                  <a:gd name="T51" fmla="*/ 1682 h 1840"/>
                  <a:gd name="T52" fmla="*/ 1227 w 1840"/>
                  <a:gd name="T53" fmla="*/ 1791 h 1840"/>
                  <a:gd name="T54" fmla="*/ 1319 w 1840"/>
                  <a:gd name="T55" fmla="*/ 1579 h 1840"/>
                  <a:gd name="T56" fmla="*/ 1540 w 1840"/>
                  <a:gd name="T57" fmla="*/ 1602 h 1840"/>
                  <a:gd name="T58" fmla="*/ 1538 w 1840"/>
                  <a:gd name="T59" fmla="*/ 1380 h 1840"/>
                  <a:gd name="T60" fmla="*/ 1751 w 1840"/>
                  <a:gd name="T61" fmla="*/ 1318 h 1840"/>
                  <a:gd name="T62" fmla="*/ 1668 w 1840"/>
                  <a:gd name="T63" fmla="*/ 1104 h 1840"/>
                  <a:gd name="T64" fmla="*/ 1081 w 1840"/>
                  <a:gd name="T65" fmla="*/ 1490 h 1840"/>
                  <a:gd name="T66" fmla="*/ 759 w 1840"/>
                  <a:gd name="T67" fmla="*/ 351 h 1840"/>
                  <a:gd name="T68" fmla="*/ 1081 w 1840"/>
                  <a:gd name="T69" fmla="*/ 1490 h 18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1840" h="1840">
                    <a:moveTo>
                      <a:pt x="1827" y="1080"/>
                    </a:moveTo>
                    <a:cubicBezTo>
                      <a:pt x="1840" y="964"/>
                      <a:pt x="1840" y="964"/>
                      <a:pt x="1840" y="964"/>
                    </a:cubicBezTo>
                    <a:cubicBezTo>
                      <a:pt x="1690" y="906"/>
                      <a:pt x="1690" y="906"/>
                      <a:pt x="1690" y="906"/>
                    </a:cubicBezTo>
                    <a:cubicBezTo>
                      <a:pt x="1689" y="874"/>
                      <a:pt x="1687" y="841"/>
                      <a:pt x="1682" y="808"/>
                    </a:cubicBezTo>
                    <a:cubicBezTo>
                      <a:pt x="1823" y="726"/>
                      <a:pt x="1823" y="726"/>
                      <a:pt x="1823" y="726"/>
                    </a:cubicBezTo>
                    <a:cubicBezTo>
                      <a:pt x="1791" y="614"/>
                      <a:pt x="1791" y="614"/>
                      <a:pt x="1791" y="614"/>
                    </a:cubicBezTo>
                    <a:cubicBezTo>
                      <a:pt x="1628" y="618"/>
                      <a:pt x="1628" y="618"/>
                      <a:pt x="1628" y="618"/>
                    </a:cubicBezTo>
                    <a:cubicBezTo>
                      <a:pt x="1614" y="584"/>
                      <a:pt x="1597" y="552"/>
                      <a:pt x="1578" y="521"/>
                    </a:cubicBezTo>
                    <a:cubicBezTo>
                      <a:pt x="1675" y="392"/>
                      <a:pt x="1675" y="392"/>
                      <a:pt x="1675" y="392"/>
                    </a:cubicBezTo>
                    <a:cubicBezTo>
                      <a:pt x="1602" y="301"/>
                      <a:pt x="1602" y="301"/>
                      <a:pt x="1602" y="301"/>
                    </a:cubicBezTo>
                    <a:cubicBezTo>
                      <a:pt x="1455" y="366"/>
                      <a:pt x="1455" y="366"/>
                      <a:pt x="1455" y="366"/>
                    </a:cubicBezTo>
                    <a:cubicBezTo>
                      <a:pt x="1431" y="344"/>
                      <a:pt x="1406" y="322"/>
                      <a:pt x="1379" y="303"/>
                    </a:cubicBezTo>
                    <a:cubicBezTo>
                      <a:pt x="1420" y="147"/>
                      <a:pt x="1420" y="147"/>
                      <a:pt x="1420" y="147"/>
                    </a:cubicBezTo>
                    <a:cubicBezTo>
                      <a:pt x="1318" y="90"/>
                      <a:pt x="1318" y="90"/>
                      <a:pt x="1318" y="90"/>
                    </a:cubicBezTo>
                    <a:cubicBezTo>
                      <a:pt x="1206" y="206"/>
                      <a:pt x="1206" y="206"/>
                      <a:pt x="1206" y="206"/>
                    </a:cubicBezTo>
                    <a:cubicBezTo>
                      <a:pt x="1173" y="193"/>
                      <a:pt x="1139" y="181"/>
                      <a:pt x="1103" y="173"/>
                    </a:cubicBezTo>
                    <a:cubicBezTo>
                      <a:pt x="1080" y="13"/>
                      <a:pt x="1080" y="13"/>
                      <a:pt x="1080" y="13"/>
                    </a:cubicBezTo>
                    <a:cubicBezTo>
                      <a:pt x="964" y="0"/>
                      <a:pt x="964" y="0"/>
                      <a:pt x="964" y="0"/>
                    </a:cubicBezTo>
                    <a:cubicBezTo>
                      <a:pt x="906" y="151"/>
                      <a:pt x="906" y="151"/>
                      <a:pt x="906" y="151"/>
                    </a:cubicBezTo>
                    <a:cubicBezTo>
                      <a:pt x="874" y="151"/>
                      <a:pt x="841" y="154"/>
                      <a:pt x="808" y="159"/>
                    </a:cubicBezTo>
                    <a:cubicBezTo>
                      <a:pt x="726" y="17"/>
                      <a:pt x="726" y="17"/>
                      <a:pt x="726" y="17"/>
                    </a:cubicBezTo>
                    <a:cubicBezTo>
                      <a:pt x="613" y="49"/>
                      <a:pt x="613" y="49"/>
                      <a:pt x="613" y="49"/>
                    </a:cubicBezTo>
                    <a:cubicBezTo>
                      <a:pt x="617" y="213"/>
                      <a:pt x="617" y="213"/>
                      <a:pt x="617" y="213"/>
                    </a:cubicBezTo>
                    <a:cubicBezTo>
                      <a:pt x="584" y="227"/>
                      <a:pt x="552" y="244"/>
                      <a:pt x="521" y="262"/>
                    </a:cubicBezTo>
                    <a:cubicBezTo>
                      <a:pt x="392" y="166"/>
                      <a:pt x="392" y="166"/>
                      <a:pt x="392" y="166"/>
                    </a:cubicBezTo>
                    <a:cubicBezTo>
                      <a:pt x="301" y="239"/>
                      <a:pt x="301" y="239"/>
                      <a:pt x="301" y="239"/>
                    </a:cubicBezTo>
                    <a:cubicBezTo>
                      <a:pt x="366" y="386"/>
                      <a:pt x="366" y="386"/>
                      <a:pt x="366" y="386"/>
                    </a:cubicBezTo>
                    <a:cubicBezTo>
                      <a:pt x="343" y="410"/>
                      <a:pt x="322" y="435"/>
                      <a:pt x="303" y="461"/>
                    </a:cubicBezTo>
                    <a:cubicBezTo>
                      <a:pt x="147" y="420"/>
                      <a:pt x="147" y="420"/>
                      <a:pt x="147" y="420"/>
                    </a:cubicBezTo>
                    <a:cubicBezTo>
                      <a:pt x="89" y="522"/>
                      <a:pt x="89" y="522"/>
                      <a:pt x="89" y="522"/>
                    </a:cubicBezTo>
                    <a:cubicBezTo>
                      <a:pt x="206" y="634"/>
                      <a:pt x="206" y="634"/>
                      <a:pt x="206" y="634"/>
                    </a:cubicBezTo>
                    <a:cubicBezTo>
                      <a:pt x="192" y="668"/>
                      <a:pt x="181" y="702"/>
                      <a:pt x="173" y="737"/>
                    </a:cubicBezTo>
                    <a:cubicBezTo>
                      <a:pt x="13" y="760"/>
                      <a:pt x="13" y="760"/>
                      <a:pt x="13" y="760"/>
                    </a:cubicBezTo>
                    <a:cubicBezTo>
                      <a:pt x="0" y="877"/>
                      <a:pt x="0" y="877"/>
                      <a:pt x="0" y="877"/>
                    </a:cubicBezTo>
                    <a:cubicBezTo>
                      <a:pt x="151" y="934"/>
                      <a:pt x="151" y="934"/>
                      <a:pt x="151" y="934"/>
                    </a:cubicBezTo>
                    <a:cubicBezTo>
                      <a:pt x="151" y="967"/>
                      <a:pt x="154" y="1000"/>
                      <a:pt x="159" y="1032"/>
                    </a:cubicBezTo>
                    <a:cubicBezTo>
                      <a:pt x="17" y="1115"/>
                      <a:pt x="17" y="1115"/>
                      <a:pt x="17" y="1115"/>
                    </a:cubicBezTo>
                    <a:cubicBezTo>
                      <a:pt x="49" y="1227"/>
                      <a:pt x="49" y="1227"/>
                      <a:pt x="49" y="1227"/>
                    </a:cubicBezTo>
                    <a:cubicBezTo>
                      <a:pt x="212" y="1223"/>
                      <a:pt x="212" y="1223"/>
                      <a:pt x="212" y="1223"/>
                    </a:cubicBezTo>
                    <a:cubicBezTo>
                      <a:pt x="227" y="1257"/>
                      <a:pt x="243" y="1289"/>
                      <a:pt x="262" y="1320"/>
                    </a:cubicBezTo>
                    <a:cubicBezTo>
                      <a:pt x="166" y="1449"/>
                      <a:pt x="166" y="1449"/>
                      <a:pt x="166" y="1449"/>
                    </a:cubicBezTo>
                    <a:cubicBezTo>
                      <a:pt x="239" y="1540"/>
                      <a:pt x="239" y="1540"/>
                      <a:pt x="239" y="1540"/>
                    </a:cubicBezTo>
                    <a:cubicBezTo>
                      <a:pt x="386" y="1474"/>
                      <a:pt x="386" y="1474"/>
                      <a:pt x="386" y="1474"/>
                    </a:cubicBezTo>
                    <a:cubicBezTo>
                      <a:pt x="410" y="1497"/>
                      <a:pt x="435" y="1518"/>
                      <a:pt x="461" y="1538"/>
                    </a:cubicBezTo>
                    <a:cubicBezTo>
                      <a:pt x="420" y="1694"/>
                      <a:pt x="420" y="1694"/>
                      <a:pt x="420" y="1694"/>
                    </a:cubicBezTo>
                    <a:cubicBezTo>
                      <a:pt x="522" y="1751"/>
                      <a:pt x="522" y="1751"/>
                      <a:pt x="522" y="1751"/>
                    </a:cubicBezTo>
                    <a:cubicBezTo>
                      <a:pt x="634" y="1635"/>
                      <a:pt x="634" y="1635"/>
                      <a:pt x="634" y="1635"/>
                    </a:cubicBezTo>
                    <a:cubicBezTo>
                      <a:pt x="667" y="1648"/>
                      <a:pt x="702" y="1659"/>
                      <a:pt x="737" y="1668"/>
                    </a:cubicBezTo>
                    <a:cubicBezTo>
                      <a:pt x="760" y="1827"/>
                      <a:pt x="760" y="1827"/>
                      <a:pt x="760" y="1827"/>
                    </a:cubicBezTo>
                    <a:cubicBezTo>
                      <a:pt x="876" y="1840"/>
                      <a:pt x="876" y="1840"/>
                      <a:pt x="876" y="1840"/>
                    </a:cubicBezTo>
                    <a:cubicBezTo>
                      <a:pt x="934" y="1690"/>
                      <a:pt x="934" y="1690"/>
                      <a:pt x="934" y="1690"/>
                    </a:cubicBezTo>
                    <a:cubicBezTo>
                      <a:pt x="967" y="1689"/>
                      <a:pt x="1000" y="1687"/>
                      <a:pt x="1032" y="1682"/>
                    </a:cubicBezTo>
                    <a:cubicBezTo>
                      <a:pt x="1114" y="1823"/>
                      <a:pt x="1114" y="1823"/>
                      <a:pt x="1114" y="1823"/>
                    </a:cubicBezTo>
                    <a:cubicBezTo>
                      <a:pt x="1227" y="1791"/>
                      <a:pt x="1227" y="1791"/>
                      <a:pt x="1227" y="1791"/>
                    </a:cubicBezTo>
                    <a:cubicBezTo>
                      <a:pt x="1223" y="1628"/>
                      <a:pt x="1223" y="1628"/>
                      <a:pt x="1223" y="1628"/>
                    </a:cubicBezTo>
                    <a:cubicBezTo>
                      <a:pt x="1256" y="1614"/>
                      <a:pt x="1289" y="1597"/>
                      <a:pt x="1319" y="1579"/>
                    </a:cubicBezTo>
                    <a:cubicBezTo>
                      <a:pt x="1448" y="1675"/>
                      <a:pt x="1448" y="1675"/>
                      <a:pt x="1448" y="1675"/>
                    </a:cubicBezTo>
                    <a:cubicBezTo>
                      <a:pt x="1540" y="1602"/>
                      <a:pt x="1540" y="1602"/>
                      <a:pt x="1540" y="1602"/>
                    </a:cubicBezTo>
                    <a:cubicBezTo>
                      <a:pt x="1474" y="1455"/>
                      <a:pt x="1474" y="1455"/>
                      <a:pt x="1474" y="1455"/>
                    </a:cubicBezTo>
                    <a:cubicBezTo>
                      <a:pt x="1497" y="1431"/>
                      <a:pt x="1518" y="1406"/>
                      <a:pt x="1538" y="1380"/>
                    </a:cubicBezTo>
                    <a:cubicBezTo>
                      <a:pt x="1694" y="1420"/>
                      <a:pt x="1694" y="1420"/>
                      <a:pt x="1694" y="1420"/>
                    </a:cubicBezTo>
                    <a:cubicBezTo>
                      <a:pt x="1751" y="1318"/>
                      <a:pt x="1751" y="1318"/>
                      <a:pt x="1751" y="1318"/>
                    </a:cubicBezTo>
                    <a:cubicBezTo>
                      <a:pt x="1635" y="1207"/>
                      <a:pt x="1635" y="1207"/>
                      <a:pt x="1635" y="1207"/>
                    </a:cubicBezTo>
                    <a:cubicBezTo>
                      <a:pt x="1648" y="1173"/>
                      <a:pt x="1659" y="1139"/>
                      <a:pt x="1668" y="1104"/>
                    </a:cubicBezTo>
                    <a:lnTo>
                      <a:pt x="1827" y="1080"/>
                    </a:lnTo>
                    <a:close/>
                    <a:moveTo>
                      <a:pt x="1081" y="1490"/>
                    </a:moveTo>
                    <a:cubicBezTo>
                      <a:pt x="766" y="1579"/>
                      <a:pt x="439" y="1396"/>
                      <a:pt x="350" y="1081"/>
                    </a:cubicBezTo>
                    <a:cubicBezTo>
                      <a:pt x="262" y="767"/>
                      <a:pt x="445" y="439"/>
                      <a:pt x="759" y="351"/>
                    </a:cubicBezTo>
                    <a:cubicBezTo>
                      <a:pt x="1074" y="262"/>
                      <a:pt x="1401" y="445"/>
                      <a:pt x="1490" y="760"/>
                    </a:cubicBezTo>
                    <a:cubicBezTo>
                      <a:pt x="1579" y="1074"/>
                      <a:pt x="1396" y="1401"/>
                      <a:pt x="1081" y="1490"/>
                    </a:cubicBezTo>
                    <a:close/>
                  </a:path>
                </a:pathLst>
              </a:custGeom>
              <a:solidFill>
                <a:srgbClr val="EA157A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</a:endParaRPr>
              </a:p>
            </p:txBody>
          </p:sp>
          <p:sp>
            <p:nvSpPr>
              <p:cNvPr id="7" name="Freeform 241"/>
              <p:cNvSpPr>
                <a:spLocks noEditPoints="1"/>
              </p:cNvSpPr>
              <p:nvPr/>
            </p:nvSpPr>
            <p:spPr bwMode="auto">
              <a:xfrm>
                <a:off x="1081189" y="2341568"/>
                <a:ext cx="1682750" cy="1682750"/>
              </a:xfrm>
              <a:custGeom>
                <a:avLst/>
                <a:gdLst>
                  <a:gd name="T0" fmla="*/ 1335 w 1335"/>
                  <a:gd name="T1" fmla="*/ 699 h 1335"/>
                  <a:gd name="T2" fmla="*/ 1220 w 1335"/>
                  <a:gd name="T3" fmla="*/ 586 h 1335"/>
                  <a:gd name="T4" fmla="*/ 1300 w 1335"/>
                  <a:gd name="T5" fmla="*/ 445 h 1335"/>
                  <a:gd name="T6" fmla="*/ 1145 w 1335"/>
                  <a:gd name="T7" fmla="*/ 378 h 1335"/>
                  <a:gd name="T8" fmla="*/ 1162 w 1335"/>
                  <a:gd name="T9" fmla="*/ 218 h 1335"/>
                  <a:gd name="T10" fmla="*/ 1001 w 1335"/>
                  <a:gd name="T11" fmla="*/ 219 h 1335"/>
                  <a:gd name="T12" fmla="*/ 956 w 1335"/>
                  <a:gd name="T13" fmla="*/ 65 h 1335"/>
                  <a:gd name="T14" fmla="*/ 801 w 1335"/>
                  <a:gd name="T15" fmla="*/ 125 h 1335"/>
                  <a:gd name="T16" fmla="*/ 699 w 1335"/>
                  <a:gd name="T17" fmla="*/ 0 h 1335"/>
                  <a:gd name="T18" fmla="*/ 586 w 1335"/>
                  <a:gd name="T19" fmla="*/ 115 h 1335"/>
                  <a:gd name="T20" fmla="*/ 445 w 1335"/>
                  <a:gd name="T21" fmla="*/ 35 h 1335"/>
                  <a:gd name="T22" fmla="*/ 378 w 1335"/>
                  <a:gd name="T23" fmla="*/ 190 h 1335"/>
                  <a:gd name="T24" fmla="*/ 218 w 1335"/>
                  <a:gd name="T25" fmla="*/ 173 h 1335"/>
                  <a:gd name="T26" fmla="*/ 220 w 1335"/>
                  <a:gd name="T27" fmla="*/ 334 h 1335"/>
                  <a:gd name="T28" fmla="*/ 65 w 1335"/>
                  <a:gd name="T29" fmla="*/ 379 h 1335"/>
                  <a:gd name="T30" fmla="*/ 125 w 1335"/>
                  <a:gd name="T31" fmla="*/ 535 h 1335"/>
                  <a:gd name="T32" fmla="*/ 0 w 1335"/>
                  <a:gd name="T33" fmla="*/ 636 h 1335"/>
                  <a:gd name="T34" fmla="*/ 115 w 1335"/>
                  <a:gd name="T35" fmla="*/ 749 h 1335"/>
                  <a:gd name="T36" fmla="*/ 35 w 1335"/>
                  <a:gd name="T37" fmla="*/ 890 h 1335"/>
                  <a:gd name="T38" fmla="*/ 190 w 1335"/>
                  <a:gd name="T39" fmla="*/ 957 h 1335"/>
                  <a:gd name="T40" fmla="*/ 173 w 1335"/>
                  <a:gd name="T41" fmla="*/ 1117 h 1335"/>
                  <a:gd name="T42" fmla="*/ 334 w 1335"/>
                  <a:gd name="T43" fmla="*/ 1116 h 1335"/>
                  <a:gd name="T44" fmla="*/ 379 w 1335"/>
                  <a:gd name="T45" fmla="*/ 1270 h 1335"/>
                  <a:gd name="T46" fmla="*/ 535 w 1335"/>
                  <a:gd name="T47" fmla="*/ 1210 h 1335"/>
                  <a:gd name="T48" fmla="*/ 636 w 1335"/>
                  <a:gd name="T49" fmla="*/ 1335 h 1335"/>
                  <a:gd name="T50" fmla="*/ 749 w 1335"/>
                  <a:gd name="T51" fmla="*/ 1220 h 1335"/>
                  <a:gd name="T52" fmla="*/ 890 w 1335"/>
                  <a:gd name="T53" fmla="*/ 1299 h 1335"/>
                  <a:gd name="T54" fmla="*/ 957 w 1335"/>
                  <a:gd name="T55" fmla="*/ 1145 h 1335"/>
                  <a:gd name="T56" fmla="*/ 1117 w 1335"/>
                  <a:gd name="T57" fmla="*/ 1162 h 1335"/>
                  <a:gd name="T58" fmla="*/ 1116 w 1335"/>
                  <a:gd name="T59" fmla="*/ 1001 h 1335"/>
                  <a:gd name="T60" fmla="*/ 1271 w 1335"/>
                  <a:gd name="T61" fmla="*/ 956 h 1335"/>
                  <a:gd name="T62" fmla="*/ 1210 w 1335"/>
                  <a:gd name="T63" fmla="*/ 801 h 1335"/>
                  <a:gd name="T64" fmla="*/ 776 w 1335"/>
                  <a:gd name="T65" fmla="*/ 1050 h 1335"/>
                  <a:gd name="T66" fmla="*/ 560 w 1335"/>
                  <a:gd name="T67" fmla="*/ 286 h 1335"/>
                  <a:gd name="T68" fmla="*/ 776 w 1335"/>
                  <a:gd name="T69" fmla="*/ 1050 h 13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1335" h="1335">
                    <a:moveTo>
                      <a:pt x="1326" y="784"/>
                    </a:moveTo>
                    <a:cubicBezTo>
                      <a:pt x="1335" y="699"/>
                      <a:pt x="1335" y="699"/>
                      <a:pt x="1335" y="699"/>
                    </a:cubicBezTo>
                    <a:cubicBezTo>
                      <a:pt x="1226" y="658"/>
                      <a:pt x="1226" y="658"/>
                      <a:pt x="1226" y="658"/>
                    </a:cubicBezTo>
                    <a:cubicBezTo>
                      <a:pt x="1226" y="634"/>
                      <a:pt x="1224" y="610"/>
                      <a:pt x="1220" y="586"/>
                    </a:cubicBezTo>
                    <a:cubicBezTo>
                      <a:pt x="1323" y="527"/>
                      <a:pt x="1323" y="527"/>
                      <a:pt x="1323" y="527"/>
                    </a:cubicBezTo>
                    <a:cubicBezTo>
                      <a:pt x="1300" y="445"/>
                      <a:pt x="1300" y="445"/>
                      <a:pt x="1300" y="445"/>
                    </a:cubicBezTo>
                    <a:cubicBezTo>
                      <a:pt x="1181" y="448"/>
                      <a:pt x="1181" y="448"/>
                      <a:pt x="1181" y="448"/>
                    </a:cubicBezTo>
                    <a:cubicBezTo>
                      <a:pt x="1171" y="424"/>
                      <a:pt x="1159" y="400"/>
                      <a:pt x="1145" y="378"/>
                    </a:cubicBezTo>
                    <a:cubicBezTo>
                      <a:pt x="1215" y="284"/>
                      <a:pt x="1215" y="284"/>
                      <a:pt x="1215" y="284"/>
                    </a:cubicBezTo>
                    <a:cubicBezTo>
                      <a:pt x="1162" y="218"/>
                      <a:pt x="1162" y="218"/>
                      <a:pt x="1162" y="218"/>
                    </a:cubicBezTo>
                    <a:cubicBezTo>
                      <a:pt x="1055" y="266"/>
                      <a:pt x="1055" y="266"/>
                      <a:pt x="1055" y="266"/>
                    </a:cubicBezTo>
                    <a:cubicBezTo>
                      <a:pt x="1038" y="249"/>
                      <a:pt x="1020" y="234"/>
                      <a:pt x="1001" y="219"/>
                    </a:cubicBezTo>
                    <a:cubicBezTo>
                      <a:pt x="1031" y="106"/>
                      <a:pt x="1031" y="106"/>
                      <a:pt x="1031" y="106"/>
                    </a:cubicBezTo>
                    <a:cubicBezTo>
                      <a:pt x="956" y="65"/>
                      <a:pt x="956" y="65"/>
                      <a:pt x="956" y="65"/>
                    </a:cubicBezTo>
                    <a:cubicBezTo>
                      <a:pt x="875" y="149"/>
                      <a:pt x="875" y="149"/>
                      <a:pt x="875" y="149"/>
                    </a:cubicBezTo>
                    <a:cubicBezTo>
                      <a:pt x="851" y="139"/>
                      <a:pt x="826" y="131"/>
                      <a:pt x="801" y="125"/>
                    </a:cubicBezTo>
                    <a:cubicBezTo>
                      <a:pt x="784" y="9"/>
                      <a:pt x="784" y="9"/>
                      <a:pt x="784" y="9"/>
                    </a:cubicBezTo>
                    <a:cubicBezTo>
                      <a:pt x="699" y="0"/>
                      <a:pt x="699" y="0"/>
                      <a:pt x="699" y="0"/>
                    </a:cubicBezTo>
                    <a:cubicBezTo>
                      <a:pt x="658" y="109"/>
                      <a:pt x="658" y="109"/>
                      <a:pt x="658" y="109"/>
                    </a:cubicBezTo>
                    <a:cubicBezTo>
                      <a:pt x="634" y="109"/>
                      <a:pt x="610" y="111"/>
                      <a:pt x="586" y="115"/>
                    </a:cubicBezTo>
                    <a:cubicBezTo>
                      <a:pt x="527" y="12"/>
                      <a:pt x="527" y="12"/>
                      <a:pt x="527" y="12"/>
                    </a:cubicBezTo>
                    <a:cubicBezTo>
                      <a:pt x="445" y="35"/>
                      <a:pt x="445" y="35"/>
                      <a:pt x="445" y="35"/>
                    </a:cubicBezTo>
                    <a:cubicBezTo>
                      <a:pt x="448" y="154"/>
                      <a:pt x="448" y="154"/>
                      <a:pt x="448" y="154"/>
                    </a:cubicBezTo>
                    <a:cubicBezTo>
                      <a:pt x="424" y="164"/>
                      <a:pt x="400" y="176"/>
                      <a:pt x="378" y="190"/>
                    </a:cubicBezTo>
                    <a:cubicBezTo>
                      <a:pt x="284" y="120"/>
                      <a:pt x="284" y="120"/>
                      <a:pt x="284" y="120"/>
                    </a:cubicBezTo>
                    <a:cubicBezTo>
                      <a:pt x="218" y="173"/>
                      <a:pt x="218" y="173"/>
                      <a:pt x="218" y="173"/>
                    </a:cubicBezTo>
                    <a:cubicBezTo>
                      <a:pt x="266" y="280"/>
                      <a:pt x="266" y="280"/>
                      <a:pt x="266" y="280"/>
                    </a:cubicBezTo>
                    <a:cubicBezTo>
                      <a:pt x="249" y="297"/>
                      <a:pt x="234" y="315"/>
                      <a:pt x="220" y="334"/>
                    </a:cubicBezTo>
                    <a:cubicBezTo>
                      <a:pt x="106" y="305"/>
                      <a:pt x="106" y="305"/>
                      <a:pt x="106" y="305"/>
                    </a:cubicBezTo>
                    <a:cubicBezTo>
                      <a:pt x="65" y="379"/>
                      <a:pt x="65" y="379"/>
                      <a:pt x="65" y="379"/>
                    </a:cubicBezTo>
                    <a:cubicBezTo>
                      <a:pt x="149" y="460"/>
                      <a:pt x="149" y="460"/>
                      <a:pt x="149" y="460"/>
                    </a:cubicBezTo>
                    <a:cubicBezTo>
                      <a:pt x="139" y="484"/>
                      <a:pt x="131" y="509"/>
                      <a:pt x="125" y="535"/>
                    </a:cubicBezTo>
                    <a:cubicBezTo>
                      <a:pt x="9" y="551"/>
                      <a:pt x="9" y="551"/>
                      <a:pt x="9" y="551"/>
                    </a:cubicBezTo>
                    <a:cubicBezTo>
                      <a:pt x="0" y="636"/>
                      <a:pt x="0" y="636"/>
                      <a:pt x="0" y="636"/>
                    </a:cubicBezTo>
                    <a:cubicBezTo>
                      <a:pt x="109" y="678"/>
                      <a:pt x="109" y="678"/>
                      <a:pt x="109" y="678"/>
                    </a:cubicBezTo>
                    <a:cubicBezTo>
                      <a:pt x="110" y="701"/>
                      <a:pt x="111" y="725"/>
                      <a:pt x="115" y="749"/>
                    </a:cubicBezTo>
                    <a:cubicBezTo>
                      <a:pt x="12" y="809"/>
                      <a:pt x="12" y="809"/>
                      <a:pt x="12" y="809"/>
                    </a:cubicBezTo>
                    <a:cubicBezTo>
                      <a:pt x="35" y="890"/>
                      <a:pt x="35" y="890"/>
                      <a:pt x="35" y="890"/>
                    </a:cubicBezTo>
                    <a:cubicBezTo>
                      <a:pt x="154" y="887"/>
                      <a:pt x="154" y="887"/>
                      <a:pt x="154" y="887"/>
                    </a:cubicBezTo>
                    <a:cubicBezTo>
                      <a:pt x="164" y="912"/>
                      <a:pt x="177" y="935"/>
                      <a:pt x="190" y="957"/>
                    </a:cubicBezTo>
                    <a:cubicBezTo>
                      <a:pt x="120" y="1051"/>
                      <a:pt x="120" y="1051"/>
                      <a:pt x="120" y="1051"/>
                    </a:cubicBezTo>
                    <a:cubicBezTo>
                      <a:pt x="173" y="1117"/>
                      <a:pt x="173" y="1117"/>
                      <a:pt x="173" y="1117"/>
                    </a:cubicBezTo>
                    <a:cubicBezTo>
                      <a:pt x="280" y="1070"/>
                      <a:pt x="280" y="1070"/>
                      <a:pt x="280" y="1070"/>
                    </a:cubicBezTo>
                    <a:cubicBezTo>
                      <a:pt x="297" y="1086"/>
                      <a:pt x="315" y="1102"/>
                      <a:pt x="334" y="1116"/>
                    </a:cubicBezTo>
                    <a:cubicBezTo>
                      <a:pt x="305" y="1229"/>
                      <a:pt x="305" y="1229"/>
                      <a:pt x="305" y="1229"/>
                    </a:cubicBezTo>
                    <a:cubicBezTo>
                      <a:pt x="379" y="1270"/>
                      <a:pt x="379" y="1270"/>
                      <a:pt x="379" y="1270"/>
                    </a:cubicBezTo>
                    <a:cubicBezTo>
                      <a:pt x="460" y="1186"/>
                      <a:pt x="460" y="1186"/>
                      <a:pt x="460" y="1186"/>
                    </a:cubicBezTo>
                    <a:cubicBezTo>
                      <a:pt x="484" y="1196"/>
                      <a:pt x="509" y="1204"/>
                      <a:pt x="535" y="1210"/>
                    </a:cubicBezTo>
                    <a:cubicBezTo>
                      <a:pt x="551" y="1326"/>
                      <a:pt x="551" y="1326"/>
                      <a:pt x="551" y="1326"/>
                    </a:cubicBezTo>
                    <a:cubicBezTo>
                      <a:pt x="636" y="1335"/>
                      <a:pt x="636" y="1335"/>
                      <a:pt x="636" y="1335"/>
                    </a:cubicBezTo>
                    <a:cubicBezTo>
                      <a:pt x="678" y="1226"/>
                      <a:pt x="678" y="1226"/>
                      <a:pt x="678" y="1226"/>
                    </a:cubicBezTo>
                    <a:cubicBezTo>
                      <a:pt x="701" y="1226"/>
                      <a:pt x="725" y="1224"/>
                      <a:pt x="749" y="1220"/>
                    </a:cubicBezTo>
                    <a:cubicBezTo>
                      <a:pt x="808" y="1323"/>
                      <a:pt x="808" y="1323"/>
                      <a:pt x="808" y="1323"/>
                    </a:cubicBezTo>
                    <a:cubicBezTo>
                      <a:pt x="890" y="1299"/>
                      <a:pt x="890" y="1299"/>
                      <a:pt x="890" y="1299"/>
                    </a:cubicBezTo>
                    <a:cubicBezTo>
                      <a:pt x="887" y="1181"/>
                      <a:pt x="887" y="1181"/>
                      <a:pt x="887" y="1181"/>
                    </a:cubicBezTo>
                    <a:cubicBezTo>
                      <a:pt x="912" y="1171"/>
                      <a:pt x="935" y="1159"/>
                      <a:pt x="957" y="1145"/>
                    </a:cubicBezTo>
                    <a:cubicBezTo>
                      <a:pt x="1051" y="1215"/>
                      <a:pt x="1051" y="1215"/>
                      <a:pt x="1051" y="1215"/>
                    </a:cubicBezTo>
                    <a:cubicBezTo>
                      <a:pt x="1117" y="1162"/>
                      <a:pt x="1117" y="1162"/>
                      <a:pt x="1117" y="1162"/>
                    </a:cubicBezTo>
                    <a:cubicBezTo>
                      <a:pt x="1070" y="1055"/>
                      <a:pt x="1070" y="1055"/>
                      <a:pt x="1070" y="1055"/>
                    </a:cubicBezTo>
                    <a:cubicBezTo>
                      <a:pt x="1086" y="1038"/>
                      <a:pt x="1102" y="1020"/>
                      <a:pt x="1116" y="1001"/>
                    </a:cubicBezTo>
                    <a:cubicBezTo>
                      <a:pt x="1229" y="1031"/>
                      <a:pt x="1229" y="1031"/>
                      <a:pt x="1229" y="1031"/>
                    </a:cubicBezTo>
                    <a:cubicBezTo>
                      <a:pt x="1271" y="956"/>
                      <a:pt x="1271" y="956"/>
                      <a:pt x="1271" y="956"/>
                    </a:cubicBezTo>
                    <a:cubicBezTo>
                      <a:pt x="1186" y="875"/>
                      <a:pt x="1186" y="875"/>
                      <a:pt x="1186" y="875"/>
                    </a:cubicBezTo>
                    <a:cubicBezTo>
                      <a:pt x="1196" y="851"/>
                      <a:pt x="1204" y="826"/>
                      <a:pt x="1210" y="801"/>
                    </a:cubicBezTo>
                    <a:lnTo>
                      <a:pt x="1326" y="784"/>
                    </a:lnTo>
                    <a:close/>
                    <a:moveTo>
                      <a:pt x="776" y="1050"/>
                    </a:moveTo>
                    <a:cubicBezTo>
                      <a:pt x="565" y="1109"/>
                      <a:pt x="345" y="986"/>
                      <a:pt x="286" y="775"/>
                    </a:cubicBezTo>
                    <a:cubicBezTo>
                      <a:pt x="226" y="564"/>
                      <a:pt x="349" y="345"/>
                      <a:pt x="560" y="286"/>
                    </a:cubicBezTo>
                    <a:cubicBezTo>
                      <a:pt x="771" y="226"/>
                      <a:pt x="990" y="349"/>
                      <a:pt x="1050" y="560"/>
                    </a:cubicBezTo>
                    <a:cubicBezTo>
                      <a:pt x="1109" y="771"/>
                      <a:pt x="987" y="990"/>
                      <a:pt x="776" y="1050"/>
                    </a:cubicBezTo>
                    <a:close/>
                  </a:path>
                </a:pathLst>
              </a:custGeom>
              <a:solidFill>
                <a:srgbClr val="7FD13B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</a:endParaRPr>
              </a:p>
            </p:txBody>
          </p:sp>
          <p:sp>
            <p:nvSpPr>
              <p:cNvPr id="8" name="Freeform 247"/>
              <p:cNvSpPr>
                <a:spLocks noEditPoints="1"/>
              </p:cNvSpPr>
              <p:nvPr/>
            </p:nvSpPr>
            <p:spPr bwMode="auto">
              <a:xfrm>
                <a:off x="3390382" y="3677541"/>
                <a:ext cx="630238" cy="628650"/>
              </a:xfrm>
              <a:custGeom>
                <a:avLst/>
                <a:gdLst>
                  <a:gd name="T0" fmla="*/ 250 w 500"/>
                  <a:gd name="T1" fmla="*/ 499 h 499"/>
                  <a:gd name="T2" fmla="*/ 0 w 500"/>
                  <a:gd name="T3" fmla="*/ 249 h 499"/>
                  <a:gd name="T4" fmla="*/ 250 w 500"/>
                  <a:gd name="T5" fmla="*/ 0 h 499"/>
                  <a:gd name="T6" fmla="*/ 500 w 500"/>
                  <a:gd name="T7" fmla="*/ 249 h 499"/>
                  <a:gd name="T8" fmla="*/ 250 w 500"/>
                  <a:gd name="T9" fmla="*/ 499 h 499"/>
                  <a:gd name="T10" fmla="*/ 250 w 500"/>
                  <a:gd name="T11" fmla="*/ 140 h 499"/>
                  <a:gd name="T12" fmla="*/ 140 w 500"/>
                  <a:gd name="T13" fmla="*/ 249 h 499"/>
                  <a:gd name="T14" fmla="*/ 250 w 500"/>
                  <a:gd name="T15" fmla="*/ 359 h 499"/>
                  <a:gd name="T16" fmla="*/ 360 w 500"/>
                  <a:gd name="T17" fmla="*/ 249 h 499"/>
                  <a:gd name="T18" fmla="*/ 250 w 500"/>
                  <a:gd name="T19" fmla="*/ 140 h 4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500" h="499">
                    <a:moveTo>
                      <a:pt x="250" y="499"/>
                    </a:moveTo>
                    <a:cubicBezTo>
                      <a:pt x="112" y="499"/>
                      <a:pt x="0" y="387"/>
                      <a:pt x="0" y="249"/>
                    </a:cubicBezTo>
                    <a:cubicBezTo>
                      <a:pt x="0" y="112"/>
                      <a:pt x="112" y="0"/>
                      <a:pt x="250" y="0"/>
                    </a:cubicBezTo>
                    <a:cubicBezTo>
                      <a:pt x="388" y="0"/>
                      <a:pt x="500" y="112"/>
                      <a:pt x="500" y="249"/>
                    </a:cubicBezTo>
                    <a:cubicBezTo>
                      <a:pt x="500" y="387"/>
                      <a:pt x="388" y="499"/>
                      <a:pt x="250" y="499"/>
                    </a:cubicBezTo>
                    <a:close/>
                    <a:moveTo>
                      <a:pt x="250" y="140"/>
                    </a:moveTo>
                    <a:cubicBezTo>
                      <a:pt x="190" y="140"/>
                      <a:pt x="140" y="189"/>
                      <a:pt x="140" y="249"/>
                    </a:cubicBezTo>
                    <a:cubicBezTo>
                      <a:pt x="140" y="310"/>
                      <a:pt x="190" y="359"/>
                      <a:pt x="250" y="359"/>
                    </a:cubicBezTo>
                    <a:cubicBezTo>
                      <a:pt x="311" y="359"/>
                      <a:pt x="360" y="310"/>
                      <a:pt x="360" y="249"/>
                    </a:cubicBezTo>
                    <a:cubicBezTo>
                      <a:pt x="360" y="189"/>
                      <a:pt x="311" y="140"/>
                      <a:pt x="250" y="140"/>
                    </a:cubicBezTo>
                    <a:close/>
                  </a:path>
                </a:pathLst>
              </a:custGeom>
              <a:solidFill>
                <a:srgbClr val="EA157A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</a:endParaRPr>
              </a:p>
            </p:txBody>
          </p:sp>
          <p:sp>
            <p:nvSpPr>
              <p:cNvPr id="9" name="Freeform 248"/>
              <p:cNvSpPr>
                <a:spLocks noEditPoints="1"/>
              </p:cNvSpPr>
              <p:nvPr/>
            </p:nvSpPr>
            <p:spPr bwMode="auto">
              <a:xfrm>
                <a:off x="5487469" y="2556541"/>
                <a:ext cx="722313" cy="725487"/>
              </a:xfrm>
              <a:custGeom>
                <a:avLst/>
                <a:gdLst>
                  <a:gd name="T0" fmla="*/ 287 w 574"/>
                  <a:gd name="T1" fmla="*/ 575 h 575"/>
                  <a:gd name="T2" fmla="*/ 0 w 574"/>
                  <a:gd name="T3" fmla="*/ 287 h 575"/>
                  <a:gd name="T4" fmla="*/ 287 w 574"/>
                  <a:gd name="T5" fmla="*/ 0 h 575"/>
                  <a:gd name="T6" fmla="*/ 574 w 574"/>
                  <a:gd name="T7" fmla="*/ 287 h 575"/>
                  <a:gd name="T8" fmla="*/ 287 w 574"/>
                  <a:gd name="T9" fmla="*/ 575 h 575"/>
                  <a:gd name="T10" fmla="*/ 287 w 574"/>
                  <a:gd name="T11" fmla="*/ 160 h 575"/>
                  <a:gd name="T12" fmla="*/ 160 w 574"/>
                  <a:gd name="T13" fmla="*/ 287 h 575"/>
                  <a:gd name="T14" fmla="*/ 287 w 574"/>
                  <a:gd name="T15" fmla="*/ 415 h 575"/>
                  <a:gd name="T16" fmla="*/ 414 w 574"/>
                  <a:gd name="T17" fmla="*/ 287 h 575"/>
                  <a:gd name="T18" fmla="*/ 287 w 574"/>
                  <a:gd name="T19" fmla="*/ 160 h 5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574" h="575">
                    <a:moveTo>
                      <a:pt x="287" y="575"/>
                    </a:moveTo>
                    <a:cubicBezTo>
                      <a:pt x="129" y="575"/>
                      <a:pt x="0" y="446"/>
                      <a:pt x="0" y="287"/>
                    </a:cubicBezTo>
                    <a:cubicBezTo>
                      <a:pt x="0" y="129"/>
                      <a:pt x="129" y="0"/>
                      <a:pt x="287" y="0"/>
                    </a:cubicBezTo>
                    <a:cubicBezTo>
                      <a:pt x="446" y="0"/>
                      <a:pt x="574" y="129"/>
                      <a:pt x="574" y="287"/>
                    </a:cubicBezTo>
                    <a:cubicBezTo>
                      <a:pt x="574" y="446"/>
                      <a:pt x="446" y="575"/>
                      <a:pt x="287" y="575"/>
                    </a:cubicBezTo>
                    <a:close/>
                    <a:moveTo>
                      <a:pt x="287" y="160"/>
                    </a:moveTo>
                    <a:cubicBezTo>
                      <a:pt x="217" y="160"/>
                      <a:pt x="160" y="217"/>
                      <a:pt x="160" y="287"/>
                    </a:cubicBezTo>
                    <a:cubicBezTo>
                      <a:pt x="160" y="358"/>
                      <a:pt x="217" y="415"/>
                      <a:pt x="287" y="415"/>
                    </a:cubicBezTo>
                    <a:cubicBezTo>
                      <a:pt x="357" y="415"/>
                      <a:pt x="414" y="358"/>
                      <a:pt x="414" y="287"/>
                    </a:cubicBezTo>
                    <a:cubicBezTo>
                      <a:pt x="414" y="217"/>
                      <a:pt x="357" y="160"/>
                      <a:pt x="287" y="160"/>
                    </a:cubicBezTo>
                    <a:close/>
                  </a:path>
                </a:pathLst>
              </a:custGeom>
              <a:solidFill>
                <a:srgbClr val="00ADDC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</a:endParaRPr>
              </a:p>
            </p:txBody>
          </p:sp>
          <p:sp>
            <p:nvSpPr>
              <p:cNvPr id="10" name="Freeform 249"/>
              <p:cNvSpPr>
                <a:spLocks noEditPoints="1"/>
              </p:cNvSpPr>
              <p:nvPr/>
            </p:nvSpPr>
            <p:spPr bwMode="auto">
              <a:xfrm>
                <a:off x="1695552" y="2957517"/>
                <a:ext cx="457200" cy="457200"/>
              </a:xfrm>
              <a:custGeom>
                <a:avLst/>
                <a:gdLst>
                  <a:gd name="T0" fmla="*/ 181 w 363"/>
                  <a:gd name="T1" fmla="*/ 363 h 363"/>
                  <a:gd name="T2" fmla="*/ 0 w 363"/>
                  <a:gd name="T3" fmla="*/ 181 h 363"/>
                  <a:gd name="T4" fmla="*/ 181 w 363"/>
                  <a:gd name="T5" fmla="*/ 0 h 363"/>
                  <a:gd name="T6" fmla="*/ 363 w 363"/>
                  <a:gd name="T7" fmla="*/ 181 h 363"/>
                  <a:gd name="T8" fmla="*/ 181 w 363"/>
                  <a:gd name="T9" fmla="*/ 363 h 363"/>
                  <a:gd name="T10" fmla="*/ 181 w 363"/>
                  <a:gd name="T11" fmla="*/ 120 h 363"/>
                  <a:gd name="T12" fmla="*/ 120 w 363"/>
                  <a:gd name="T13" fmla="*/ 181 h 363"/>
                  <a:gd name="T14" fmla="*/ 181 w 363"/>
                  <a:gd name="T15" fmla="*/ 243 h 363"/>
                  <a:gd name="T16" fmla="*/ 243 w 363"/>
                  <a:gd name="T17" fmla="*/ 181 h 363"/>
                  <a:gd name="T18" fmla="*/ 181 w 363"/>
                  <a:gd name="T19" fmla="*/ 120 h 3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63" h="363">
                    <a:moveTo>
                      <a:pt x="181" y="363"/>
                    </a:moveTo>
                    <a:cubicBezTo>
                      <a:pt x="81" y="363"/>
                      <a:pt x="0" y="282"/>
                      <a:pt x="0" y="181"/>
                    </a:cubicBezTo>
                    <a:cubicBezTo>
                      <a:pt x="0" y="81"/>
                      <a:pt x="81" y="0"/>
                      <a:pt x="181" y="0"/>
                    </a:cubicBezTo>
                    <a:cubicBezTo>
                      <a:pt x="281" y="0"/>
                      <a:pt x="363" y="81"/>
                      <a:pt x="363" y="181"/>
                    </a:cubicBezTo>
                    <a:cubicBezTo>
                      <a:pt x="363" y="282"/>
                      <a:pt x="281" y="363"/>
                      <a:pt x="181" y="363"/>
                    </a:cubicBezTo>
                    <a:close/>
                    <a:moveTo>
                      <a:pt x="181" y="120"/>
                    </a:moveTo>
                    <a:cubicBezTo>
                      <a:pt x="147" y="120"/>
                      <a:pt x="120" y="147"/>
                      <a:pt x="120" y="181"/>
                    </a:cubicBezTo>
                    <a:cubicBezTo>
                      <a:pt x="120" y="215"/>
                      <a:pt x="147" y="243"/>
                      <a:pt x="181" y="243"/>
                    </a:cubicBezTo>
                    <a:cubicBezTo>
                      <a:pt x="215" y="243"/>
                      <a:pt x="243" y="215"/>
                      <a:pt x="243" y="181"/>
                    </a:cubicBezTo>
                    <a:cubicBezTo>
                      <a:pt x="243" y="147"/>
                      <a:pt x="215" y="120"/>
                      <a:pt x="181" y="120"/>
                    </a:cubicBezTo>
                    <a:close/>
                  </a:path>
                </a:pathLst>
              </a:custGeom>
              <a:solidFill>
                <a:srgbClr val="7FD13B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</a:endParaRPr>
              </a:p>
            </p:txBody>
          </p:sp>
          <p:grpSp>
            <p:nvGrpSpPr>
              <p:cNvPr id="11" name="Group 67"/>
              <p:cNvGrpSpPr/>
              <p:nvPr/>
            </p:nvGrpSpPr>
            <p:grpSpPr>
              <a:xfrm>
                <a:off x="885608" y="2101471"/>
                <a:ext cx="1376598" cy="2280056"/>
                <a:chOff x="1498443" y="3296141"/>
                <a:chExt cx="1376598" cy="2280056"/>
              </a:xfrm>
              <a:solidFill>
                <a:sysClr val="window" lastClr="FFFFFF">
                  <a:lumMod val="85000"/>
                </a:sysClr>
              </a:solidFill>
            </p:grpSpPr>
            <p:grpSp>
              <p:nvGrpSpPr>
                <p:cNvPr id="13" name="Group 68"/>
                <p:cNvGrpSpPr/>
                <p:nvPr/>
              </p:nvGrpSpPr>
              <p:grpSpPr>
                <a:xfrm rot="20700000">
                  <a:off x="1498443" y="3464825"/>
                  <a:ext cx="1055686" cy="2111372"/>
                  <a:chOff x="1480457" y="3328209"/>
                  <a:chExt cx="1055686" cy="2111372"/>
                </a:xfrm>
                <a:grpFill/>
              </p:grpSpPr>
              <p:sp>
                <p:nvSpPr>
                  <p:cNvPr id="16" name="Freeform 5"/>
                  <p:cNvSpPr>
                    <a:spLocks/>
                  </p:cNvSpPr>
                  <p:nvPr/>
                </p:nvSpPr>
                <p:spPr bwMode="auto">
                  <a:xfrm>
                    <a:off x="1480457" y="3328209"/>
                    <a:ext cx="1055686" cy="1055686"/>
                  </a:xfrm>
                  <a:custGeom>
                    <a:avLst/>
                    <a:gdLst>
                      <a:gd name="T0" fmla="*/ 482 w 482"/>
                      <a:gd name="T1" fmla="*/ 36 h 482"/>
                      <a:gd name="T2" fmla="*/ 482 w 482"/>
                      <a:gd name="T3" fmla="*/ 0 h 482"/>
                      <a:gd name="T4" fmla="*/ 0 w 482"/>
                      <a:gd name="T5" fmla="*/ 482 h 482"/>
                      <a:gd name="T6" fmla="*/ 36 w 482"/>
                      <a:gd name="T7" fmla="*/ 482 h 482"/>
                      <a:gd name="T8" fmla="*/ 482 w 482"/>
                      <a:gd name="T9" fmla="*/ 36 h 482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482" h="482">
                        <a:moveTo>
                          <a:pt x="482" y="36"/>
                        </a:moveTo>
                        <a:cubicBezTo>
                          <a:pt x="482" y="0"/>
                          <a:pt x="482" y="0"/>
                          <a:pt x="482" y="0"/>
                        </a:cubicBezTo>
                        <a:cubicBezTo>
                          <a:pt x="216" y="0"/>
                          <a:pt x="0" y="216"/>
                          <a:pt x="0" y="482"/>
                        </a:cubicBezTo>
                        <a:cubicBezTo>
                          <a:pt x="36" y="482"/>
                          <a:pt x="36" y="482"/>
                          <a:pt x="36" y="482"/>
                        </a:cubicBezTo>
                        <a:cubicBezTo>
                          <a:pt x="36" y="236"/>
                          <a:pt x="235" y="36"/>
                          <a:pt x="482" y="36"/>
                        </a:cubicBezTo>
                        <a:close/>
                      </a:path>
                    </a:pathLst>
                  </a:custGeom>
                  <a:grpFill/>
                  <a:ln w="9525">
                    <a:noFill/>
                    <a:round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 marL="0" marR="0" lvl="0" indent="0" defTabSz="91440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id-ID" sz="1800" b="0" i="0" u="none" strike="noStrike" kern="0" cap="none" spc="0" normalizeH="0" baseline="0" noProof="0" smtClean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微软雅黑" pitchFamily="34" charset="-122"/>
                      <a:ea typeface="微软雅黑" pitchFamily="34" charset="-122"/>
                    </a:endParaRPr>
                  </a:p>
                </p:txBody>
              </p:sp>
              <p:sp>
                <p:nvSpPr>
                  <p:cNvPr id="17" name="Freeform 6"/>
                  <p:cNvSpPr>
                    <a:spLocks/>
                  </p:cNvSpPr>
                  <p:nvPr/>
                </p:nvSpPr>
                <p:spPr bwMode="auto">
                  <a:xfrm>
                    <a:off x="1480457" y="4383895"/>
                    <a:ext cx="1055686" cy="1055686"/>
                  </a:xfrm>
                  <a:custGeom>
                    <a:avLst/>
                    <a:gdLst>
                      <a:gd name="T0" fmla="*/ 36 w 482"/>
                      <a:gd name="T1" fmla="*/ 0 h 482"/>
                      <a:gd name="T2" fmla="*/ 36 w 482"/>
                      <a:gd name="T3" fmla="*/ 0 h 482"/>
                      <a:gd name="T4" fmla="*/ 0 w 482"/>
                      <a:gd name="T5" fmla="*/ 0 h 482"/>
                      <a:gd name="T6" fmla="*/ 482 w 482"/>
                      <a:gd name="T7" fmla="*/ 482 h 482"/>
                      <a:gd name="T8" fmla="*/ 482 w 482"/>
                      <a:gd name="T9" fmla="*/ 447 h 482"/>
                      <a:gd name="T10" fmla="*/ 36 w 482"/>
                      <a:gd name="T11" fmla="*/ 0 h 482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</a:cxnLst>
                    <a:rect l="0" t="0" r="r" b="b"/>
                    <a:pathLst>
                      <a:path w="482" h="482">
                        <a:moveTo>
                          <a:pt x="36" y="0"/>
                        </a:moveTo>
                        <a:cubicBezTo>
                          <a:pt x="36" y="0"/>
                          <a:pt x="36" y="0"/>
                          <a:pt x="36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267"/>
                          <a:pt x="216" y="482"/>
                          <a:pt x="482" y="482"/>
                        </a:cubicBezTo>
                        <a:cubicBezTo>
                          <a:pt x="482" y="447"/>
                          <a:pt x="482" y="447"/>
                          <a:pt x="482" y="447"/>
                        </a:cubicBezTo>
                        <a:cubicBezTo>
                          <a:pt x="235" y="447"/>
                          <a:pt x="36" y="247"/>
                          <a:pt x="36" y="0"/>
                        </a:cubicBezTo>
                        <a:close/>
                      </a:path>
                    </a:pathLst>
                  </a:custGeom>
                  <a:grpFill/>
                  <a:ln w="9525">
                    <a:noFill/>
                    <a:round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 marL="0" marR="0" lvl="0" indent="0" defTabSz="91440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id-ID" sz="1800" b="0" i="0" u="none" strike="noStrike" kern="0" cap="none" spc="0" normalizeH="0" baseline="0" noProof="0" smtClean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微软雅黑" pitchFamily="34" charset="-122"/>
                      <a:ea typeface="微软雅黑" pitchFamily="34" charset="-122"/>
                    </a:endParaRPr>
                  </a:p>
                </p:txBody>
              </p:sp>
            </p:grpSp>
            <p:sp>
              <p:nvSpPr>
                <p:cNvPr id="14" name="Oval 69"/>
                <p:cNvSpPr/>
                <p:nvPr/>
              </p:nvSpPr>
              <p:spPr>
                <a:xfrm>
                  <a:off x="2221301" y="3296141"/>
                  <a:ext cx="174172" cy="174172"/>
                </a:xfrm>
                <a:prstGeom prst="ellipse">
                  <a:avLst/>
                </a:prstGeom>
                <a:grpFill/>
                <a:ln w="12700" cap="flat" cmpd="sng" algn="ctr">
                  <a:noFill/>
                  <a:prstDash val="solid"/>
                  <a:miter lim="800000"/>
                </a:ln>
                <a:effectLst/>
              </p:spPr>
              <p:txBody>
                <a:bodyPr rtlCol="0" anchor="ctr"/>
                <a:lstStyle/>
                <a:p>
                  <a:pPr marL="0" marR="0" lvl="0" indent="0" algn="ctr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id-ID" sz="1800" b="0" i="0" u="none" strike="noStrike" kern="0" cap="none" spc="0" normalizeH="0" baseline="0" noProof="0" smtClean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微软雅黑" pitchFamily="34" charset="-122"/>
                    <a:ea typeface="微软雅黑" pitchFamily="34" charset="-122"/>
                  </a:endParaRPr>
                </a:p>
              </p:txBody>
            </p:sp>
            <p:sp>
              <p:nvSpPr>
                <p:cNvPr id="15" name="Oval 70"/>
                <p:cNvSpPr/>
                <p:nvPr/>
              </p:nvSpPr>
              <p:spPr>
                <a:xfrm>
                  <a:off x="2700869" y="5282871"/>
                  <a:ext cx="174172" cy="174172"/>
                </a:xfrm>
                <a:prstGeom prst="ellipse">
                  <a:avLst/>
                </a:prstGeom>
                <a:grpFill/>
                <a:ln w="12700" cap="flat" cmpd="sng" algn="ctr">
                  <a:noFill/>
                  <a:prstDash val="solid"/>
                  <a:miter lim="800000"/>
                </a:ln>
                <a:effectLst/>
              </p:spPr>
              <p:txBody>
                <a:bodyPr rtlCol="0" anchor="ctr"/>
                <a:lstStyle/>
                <a:p>
                  <a:pPr marL="0" marR="0" lvl="0" indent="0" algn="ctr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id-ID" sz="1800" b="0" i="0" u="none" strike="noStrike" kern="0" cap="none" spc="0" normalizeH="0" baseline="0" noProof="0" smtClean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微软雅黑" pitchFamily="34" charset="-122"/>
                    <a:ea typeface="微软雅黑" pitchFamily="34" charset="-122"/>
                  </a:endParaRPr>
                </a:p>
              </p:txBody>
            </p:sp>
          </p:grpSp>
          <p:cxnSp>
            <p:nvCxnSpPr>
              <p:cNvPr id="12" name="Straight Connector 82"/>
              <p:cNvCxnSpPr/>
              <p:nvPr/>
            </p:nvCxnSpPr>
            <p:spPr>
              <a:xfrm>
                <a:off x="4960206" y="4719853"/>
                <a:ext cx="2379894" cy="0"/>
              </a:xfrm>
              <a:prstGeom prst="line">
                <a:avLst/>
              </a:prstGeom>
              <a:noFill/>
              <a:ln w="28575" cap="flat" cmpd="sng" algn="ctr">
                <a:solidFill>
                  <a:sysClr val="window" lastClr="FFFFFF">
                    <a:lumMod val="85000"/>
                  </a:sysClr>
                </a:solidFill>
                <a:prstDash val="sysDash"/>
                <a:miter lim="800000"/>
                <a:tailEnd type="oval"/>
              </a:ln>
              <a:effectLst/>
            </p:spPr>
          </p:cxnSp>
        </p:grpSp>
      </p:grpSp>
      <p:sp>
        <p:nvSpPr>
          <p:cNvPr id="53" name="空心弧 40"/>
          <p:cNvSpPr>
            <a:spLocks noChangeArrowheads="1"/>
          </p:cNvSpPr>
          <p:nvPr/>
        </p:nvSpPr>
        <p:spPr bwMode="auto">
          <a:xfrm rot="5400000">
            <a:off x="-115184" y="1526599"/>
            <a:ext cx="3068240" cy="2837875"/>
          </a:xfrm>
          <a:custGeom>
            <a:avLst/>
            <a:gdLst>
              <a:gd name="T0" fmla="*/ 387411545 w 21600"/>
              <a:gd name="T1" fmla="*/ 0 h 21600"/>
              <a:gd name="T2" fmla="*/ 4806720 w 21600"/>
              <a:gd name="T3" fmla="*/ 387712366 h 21600"/>
              <a:gd name="T4" fmla="*/ 387411545 w 21600"/>
              <a:gd name="T5" fmla="*/ 9656961 h 21600"/>
              <a:gd name="T6" fmla="*/ 770016179 w 21600"/>
              <a:gd name="T7" fmla="*/ 387712366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7713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269" y="10800"/>
                </a:moveTo>
                <a:cubicBezTo>
                  <a:pt x="269" y="4983"/>
                  <a:pt x="4983" y="269"/>
                  <a:pt x="10800" y="269"/>
                </a:cubicBezTo>
                <a:cubicBezTo>
                  <a:pt x="16616" y="268"/>
                  <a:pt x="21330" y="4983"/>
                  <a:pt x="21331" y="10799"/>
                </a:cubicBezTo>
                <a:lnTo>
                  <a:pt x="21600" y="10800"/>
                </a:lnTo>
                <a:cubicBezTo>
                  <a:pt x="21600" y="4835"/>
                  <a:pt x="16764" y="0"/>
                  <a:pt x="10800" y="0"/>
                </a:cubicBezTo>
                <a:cubicBezTo>
                  <a:pt x="4835" y="0"/>
                  <a:pt x="0" y="4835"/>
                  <a:pt x="0" y="10800"/>
                </a:cubicBezTo>
                <a:lnTo>
                  <a:pt x="269" y="10800"/>
                </a:lnTo>
                <a:close/>
              </a:path>
            </a:pathLst>
          </a:custGeom>
          <a:solidFill>
            <a:schemeClr val="accent2">
              <a:alpha val="39999"/>
            </a:schemeClr>
          </a:solidFill>
          <a:ln>
            <a:noFill/>
          </a:ln>
          <a:extLst/>
        </p:spPr>
        <p:txBody>
          <a:bodyPr lIns="68573" tIns="34287" rIns="68573" bIns="34287" anchor="ctr"/>
          <a:lstStyle/>
          <a:p>
            <a:endParaRPr lang="zh-CN" altLang="en-US"/>
          </a:p>
        </p:txBody>
      </p:sp>
      <p:grpSp>
        <p:nvGrpSpPr>
          <p:cNvPr id="97" name="组合 8"/>
          <p:cNvGrpSpPr>
            <a:grpSpLocks/>
          </p:cNvGrpSpPr>
          <p:nvPr/>
        </p:nvGrpSpPr>
        <p:grpSpPr bwMode="auto">
          <a:xfrm>
            <a:off x="1979712" y="1572320"/>
            <a:ext cx="6768751" cy="2583606"/>
            <a:chOff x="658913" y="1729417"/>
            <a:chExt cx="9890720" cy="3775312"/>
          </a:xfrm>
        </p:grpSpPr>
        <p:sp>
          <p:nvSpPr>
            <p:cNvPr id="98" name="任意多边形 97"/>
            <p:cNvSpPr/>
            <p:nvPr/>
          </p:nvSpPr>
          <p:spPr>
            <a:xfrm>
              <a:off x="1222921" y="1821494"/>
              <a:ext cx="7747014" cy="735025"/>
            </a:xfrm>
            <a:custGeom>
              <a:avLst/>
              <a:gdLst>
                <a:gd name="connsiteX0" fmla="*/ 0 w 7746306"/>
                <a:gd name="connsiteY0" fmla="*/ 0 h 735982"/>
                <a:gd name="connsiteX1" fmla="*/ 7746306 w 7746306"/>
                <a:gd name="connsiteY1" fmla="*/ 0 h 735982"/>
                <a:gd name="connsiteX2" fmla="*/ 7746306 w 7746306"/>
                <a:gd name="connsiteY2" fmla="*/ 735982 h 735982"/>
                <a:gd name="connsiteX3" fmla="*/ 0 w 7746306"/>
                <a:gd name="connsiteY3" fmla="*/ 735982 h 735982"/>
                <a:gd name="connsiteX4" fmla="*/ 0 w 7746306"/>
                <a:gd name="connsiteY4" fmla="*/ 0 h 73598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7746306" h="735982">
                  <a:moveTo>
                    <a:pt x="0" y="0"/>
                  </a:moveTo>
                  <a:lnTo>
                    <a:pt x="7746306" y="0"/>
                  </a:lnTo>
                  <a:lnTo>
                    <a:pt x="7746306" y="735982"/>
                  </a:lnTo>
                  <a:lnTo>
                    <a:pt x="0" y="735982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hueOff val="0"/>
                <a:satOff val="0"/>
                <a:lumOff val="0"/>
                <a:alphaOff val="0"/>
              </a:schemeClr>
            </a:fillRef>
            <a:effectRef idx="0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lIns="584186" tIns="60960" rIns="60960" bIns="60960" spcCol="1270" anchor="ctr"/>
            <a:lstStyle/>
            <a:p>
              <a:pPr defTabSz="1066800">
                <a:lnSpc>
                  <a:spcPct val="90000"/>
                </a:lnSpc>
                <a:spcAft>
                  <a:spcPct val="35000"/>
                </a:spcAft>
                <a:defRPr/>
              </a:pPr>
              <a:endParaRPr lang="zh-CN" altLang="en-US" sz="2400" dirty="0"/>
            </a:p>
          </p:txBody>
        </p:sp>
        <p:sp>
          <p:nvSpPr>
            <p:cNvPr id="99" name="椭圆 98"/>
            <p:cNvSpPr/>
            <p:nvPr/>
          </p:nvSpPr>
          <p:spPr>
            <a:xfrm>
              <a:off x="764133" y="1729417"/>
              <a:ext cx="919164" cy="919179"/>
            </a:xfrm>
            <a:prstGeom prst="ellipse">
              <a:avLst/>
            </a:prstGeom>
          </p:spPr>
          <p:style>
            <a:lnRef idx="2">
              <a:schemeClr val="accent2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00" name="任意多边形 99"/>
            <p:cNvSpPr/>
            <p:nvPr/>
          </p:nvSpPr>
          <p:spPr>
            <a:xfrm>
              <a:off x="1645195" y="3281918"/>
              <a:ext cx="8062674" cy="736612"/>
            </a:xfrm>
            <a:custGeom>
              <a:avLst/>
              <a:gdLst>
                <a:gd name="connsiteX0" fmla="*/ 0 w 7324350"/>
                <a:gd name="connsiteY0" fmla="*/ 0 h 735982"/>
                <a:gd name="connsiteX1" fmla="*/ 7324350 w 7324350"/>
                <a:gd name="connsiteY1" fmla="*/ 0 h 735982"/>
                <a:gd name="connsiteX2" fmla="*/ 7324350 w 7324350"/>
                <a:gd name="connsiteY2" fmla="*/ 735982 h 735982"/>
                <a:gd name="connsiteX3" fmla="*/ 0 w 7324350"/>
                <a:gd name="connsiteY3" fmla="*/ 735982 h 735982"/>
                <a:gd name="connsiteX4" fmla="*/ 0 w 7324350"/>
                <a:gd name="connsiteY4" fmla="*/ 0 h 73598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7324350" h="735982">
                  <a:moveTo>
                    <a:pt x="0" y="0"/>
                  </a:moveTo>
                  <a:lnTo>
                    <a:pt x="7324350" y="0"/>
                  </a:lnTo>
                  <a:lnTo>
                    <a:pt x="7324350" y="735982"/>
                  </a:lnTo>
                  <a:lnTo>
                    <a:pt x="0" y="735982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hueOff val="1560506"/>
                <a:satOff val="-1946"/>
                <a:lumOff val="458"/>
                <a:alphaOff val="0"/>
              </a:schemeClr>
            </a:fillRef>
            <a:effectRef idx="0">
              <a:schemeClr val="accent2">
                <a:hueOff val="1560506"/>
                <a:satOff val="-1946"/>
                <a:lumOff val="458"/>
                <a:alphaOff val="0"/>
              </a:schemeClr>
            </a:effectRef>
            <a:fontRef idx="minor">
              <a:schemeClr val="lt1"/>
            </a:fontRef>
          </p:style>
          <p:txBody>
            <a:bodyPr lIns="584186" tIns="60960" rIns="60960" bIns="60960" spcCol="1270" anchor="ctr"/>
            <a:lstStyle/>
            <a:p>
              <a:pPr defTabSz="1066800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en-US" altLang="zh-CN" sz="2400" b="1" dirty="0">
                  <a:solidFill>
                    <a:schemeClr val="bg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Shanghai manufacturing industry</a:t>
              </a:r>
              <a:endParaRPr lang="zh-CN" altLang="en-US" sz="2400" dirty="0">
                <a:solidFill>
                  <a:schemeClr val="bg1"/>
                </a:solidFill>
              </a:endParaRPr>
            </a:p>
          </p:txBody>
        </p:sp>
        <p:sp>
          <p:nvSpPr>
            <p:cNvPr id="101" name="椭圆 100"/>
            <p:cNvSpPr/>
            <p:nvPr/>
          </p:nvSpPr>
          <p:spPr>
            <a:xfrm>
              <a:off x="1184821" y="3189841"/>
              <a:ext cx="920752" cy="920767"/>
            </a:xfrm>
            <a:prstGeom prst="ellipse">
              <a:avLst/>
            </a:prstGeom>
          </p:spPr>
          <p:style>
            <a:lnRef idx="2">
              <a:schemeClr val="accent2">
                <a:hueOff val="1560506"/>
                <a:satOff val="-1946"/>
                <a:lumOff val="458"/>
                <a:alphaOff val="0"/>
              </a:schemeClr>
            </a:lnRef>
            <a:fillRef idx="1">
              <a:schemeClr val="lt1"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/>
            <a:lstStyle/>
            <a:p>
              <a:endParaRPr lang="zh-CN" altLang="en-US" dirty="0"/>
            </a:p>
          </p:txBody>
        </p:sp>
        <p:sp>
          <p:nvSpPr>
            <p:cNvPr id="102" name="任意多边形 101"/>
            <p:cNvSpPr/>
            <p:nvPr/>
          </p:nvSpPr>
          <p:spPr>
            <a:xfrm>
              <a:off x="1119286" y="4677625"/>
              <a:ext cx="9430347" cy="735027"/>
            </a:xfrm>
            <a:custGeom>
              <a:avLst/>
              <a:gdLst>
                <a:gd name="connsiteX0" fmla="*/ 0 w 7324350"/>
                <a:gd name="connsiteY0" fmla="*/ 0 h 735982"/>
                <a:gd name="connsiteX1" fmla="*/ 7324350 w 7324350"/>
                <a:gd name="connsiteY1" fmla="*/ 0 h 735982"/>
                <a:gd name="connsiteX2" fmla="*/ 7324350 w 7324350"/>
                <a:gd name="connsiteY2" fmla="*/ 735982 h 735982"/>
                <a:gd name="connsiteX3" fmla="*/ 0 w 7324350"/>
                <a:gd name="connsiteY3" fmla="*/ 735982 h 735982"/>
                <a:gd name="connsiteX4" fmla="*/ 0 w 7324350"/>
                <a:gd name="connsiteY4" fmla="*/ 0 h 73598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7324350" h="735982">
                  <a:moveTo>
                    <a:pt x="0" y="0"/>
                  </a:moveTo>
                  <a:lnTo>
                    <a:pt x="7324350" y="0"/>
                  </a:lnTo>
                  <a:lnTo>
                    <a:pt x="7324350" y="735982"/>
                  </a:lnTo>
                  <a:lnTo>
                    <a:pt x="0" y="735982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hueOff val="3121013"/>
                <a:satOff val="-3893"/>
                <a:lumOff val="915"/>
                <a:alphaOff val="0"/>
              </a:schemeClr>
            </a:fillRef>
            <a:effectRef idx="0">
              <a:schemeClr val="accent2">
                <a:hueOff val="3121013"/>
                <a:satOff val="-3893"/>
                <a:lumOff val="915"/>
                <a:alphaOff val="0"/>
              </a:schemeClr>
            </a:effectRef>
            <a:fontRef idx="minor">
              <a:schemeClr val="lt1"/>
            </a:fontRef>
          </p:style>
          <p:txBody>
            <a:bodyPr lIns="584186" tIns="60960" rIns="60960" bIns="60960" spcCol="1270" anchor="ctr"/>
            <a:lstStyle/>
            <a:p>
              <a:pPr defTabSz="1066800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en-US" altLang="zh-CN" sz="2400" b="1" dirty="0">
                  <a:solidFill>
                    <a:schemeClr val="bg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Science and Technology Innovation Center</a:t>
              </a:r>
              <a:endParaRPr lang="zh-CN" altLang="en-US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03" name="椭圆 102"/>
            <p:cNvSpPr/>
            <p:nvPr/>
          </p:nvSpPr>
          <p:spPr>
            <a:xfrm>
              <a:off x="658913" y="4585549"/>
              <a:ext cx="920752" cy="919180"/>
            </a:xfrm>
            <a:prstGeom prst="ellipse">
              <a:avLst/>
            </a:prstGeom>
          </p:spPr>
          <p:style>
            <a:lnRef idx="2">
              <a:schemeClr val="accent2">
                <a:hueOff val="3121013"/>
                <a:satOff val="-3893"/>
                <a:lumOff val="915"/>
                <a:alphaOff val="0"/>
              </a:schemeClr>
            </a:lnRef>
            <a:fillRef idx="1">
              <a:schemeClr val="lt1"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</p:grpSp>
      <p:sp>
        <p:nvSpPr>
          <p:cNvPr id="104" name="矩形 103"/>
          <p:cNvSpPr/>
          <p:nvPr/>
        </p:nvSpPr>
        <p:spPr>
          <a:xfrm>
            <a:off x="2459753" y="2597359"/>
            <a:ext cx="38985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endParaRPr lang="zh-CN" alt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5" name="矩形 104"/>
          <p:cNvSpPr/>
          <p:nvPr/>
        </p:nvSpPr>
        <p:spPr>
          <a:xfrm>
            <a:off x="2174539" y="1566662"/>
            <a:ext cx="38985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endParaRPr lang="zh-CN" alt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6" name="矩形 105"/>
          <p:cNvSpPr/>
          <p:nvPr/>
        </p:nvSpPr>
        <p:spPr>
          <a:xfrm>
            <a:off x="2099847" y="3555753"/>
            <a:ext cx="38985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endParaRPr lang="zh-CN" alt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9" name="文本框 108"/>
          <p:cNvSpPr txBox="1"/>
          <p:nvPr/>
        </p:nvSpPr>
        <p:spPr>
          <a:xfrm>
            <a:off x="2708561" y="1635646"/>
            <a:ext cx="231666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About Shanghai</a:t>
            </a:r>
            <a:endParaRPr lang="zh-CN" altLang="en-US" sz="2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427051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" name="Picture 3" descr="C:\Users\user\Desktop\64_795395_6c224d05a7b05b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290905"/>
            <a:ext cx="9144000" cy="1781175"/>
          </a:xfrm>
          <a:prstGeom prst="rect">
            <a:avLst/>
          </a:prstGeom>
          <a:noFill/>
        </p:spPr>
      </p:pic>
      <p:sp>
        <p:nvSpPr>
          <p:cNvPr id="37" name="文本框 50"/>
          <p:cNvSpPr txBox="1"/>
          <p:nvPr/>
        </p:nvSpPr>
        <p:spPr>
          <a:xfrm>
            <a:off x="-32" y="680288"/>
            <a:ext cx="5143536" cy="2605842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285750" indent="-285750">
              <a:lnSpc>
                <a:spcPts val="2800"/>
              </a:lnSpc>
              <a:buClr>
                <a:schemeClr val="accent1"/>
              </a:buClr>
              <a:buFont typeface="Wingdings" pitchFamily="2" charset="2"/>
              <a:buChar char="Ø"/>
            </a:pPr>
            <a:r>
              <a:rPr lang="en-US" altLang="zh-CN" sz="1400" dirty="0" smtClean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2015</a:t>
            </a:r>
            <a:r>
              <a:rPr lang="zh-CN" altLang="en-US" sz="1400" dirty="0" smtClean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年，上海实现生产总值（</a:t>
            </a:r>
            <a:r>
              <a:rPr lang="en-US" altLang="zh-CN" sz="1400" dirty="0" smtClean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GDP</a:t>
            </a:r>
            <a:r>
              <a:rPr lang="zh-CN" altLang="en-US" sz="1400" dirty="0" smtClean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）</a:t>
            </a:r>
            <a:r>
              <a:rPr lang="en-US" altLang="zh-CN" sz="1400" dirty="0" smtClean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2.5</a:t>
            </a:r>
            <a:r>
              <a:rPr lang="zh-CN" altLang="en-US" sz="1400" dirty="0" smtClean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万亿元，同比增长</a:t>
            </a:r>
            <a:r>
              <a:rPr lang="en-US" altLang="zh-CN" sz="1400" dirty="0" smtClean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6.9%</a:t>
            </a:r>
            <a:r>
              <a:rPr lang="zh-CN" altLang="en-US" sz="1400" dirty="0" smtClean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，第一产业增加值</a:t>
            </a:r>
            <a:r>
              <a:rPr lang="en-US" altLang="zh-CN" sz="1400" dirty="0" smtClean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109.78</a:t>
            </a:r>
            <a:r>
              <a:rPr lang="zh-CN" altLang="en-US" sz="1400" dirty="0" smtClean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亿元；第二产业增加值</a:t>
            </a:r>
            <a:r>
              <a:rPr lang="en-US" altLang="zh-CN" sz="1400" dirty="0" smtClean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7940.69</a:t>
            </a:r>
            <a:r>
              <a:rPr lang="zh-CN" altLang="en-US" sz="1400" dirty="0" smtClean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亿元；第三产业增加值</a:t>
            </a:r>
            <a:r>
              <a:rPr lang="en-US" altLang="zh-CN" sz="1400" dirty="0" smtClean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16914.52</a:t>
            </a:r>
            <a:r>
              <a:rPr lang="zh-CN" altLang="en-US" sz="1400" dirty="0" smtClean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亿元。其中，工业增加值实现</a:t>
            </a:r>
            <a:r>
              <a:rPr lang="en-US" altLang="zh-CN" sz="1400" dirty="0" smtClean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7109.94</a:t>
            </a:r>
            <a:r>
              <a:rPr lang="zh-CN" altLang="en-US" sz="1400" dirty="0" smtClean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亿元，占全市生产总值比重为</a:t>
            </a:r>
            <a:r>
              <a:rPr lang="en-US" altLang="zh-CN" sz="1400" dirty="0" smtClean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28.5%</a:t>
            </a:r>
            <a:r>
              <a:rPr lang="zh-CN" altLang="en-US" sz="1400" dirty="0" smtClean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。</a:t>
            </a:r>
            <a:endParaRPr lang="en-US" altLang="zh-CN" sz="1400" dirty="0" smtClean="0">
              <a:latin typeface="Times New Roman" pitchFamily="18" charset="0"/>
              <a:ea typeface="微软雅黑" pitchFamily="34" charset="-122"/>
              <a:cs typeface="Times New Roman" pitchFamily="18" charset="0"/>
            </a:endParaRPr>
          </a:p>
          <a:p>
            <a:pPr marL="285750" indent="-285750">
              <a:lnSpc>
                <a:spcPts val="2800"/>
              </a:lnSpc>
              <a:buClr>
                <a:schemeClr val="accent1"/>
              </a:buClr>
              <a:buFont typeface="Wingdings" pitchFamily="2" charset="2"/>
              <a:buChar char="Ø"/>
            </a:pPr>
            <a:r>
              <a:rPr lang="en-US" altLang="zh-CN" sz="1400" b="1" dirty="0" smtClean="0">
                <a:solidFill>
                  <a:schemeClr val="accent1"/>
                </a:solidFill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 GDP:2496 billion RMB.   Increasing by 6.9% year on year</a:t>
            </a:r>
          </a:p>
          <a:p>
            <a:pPr marL="285750" indent="-285750">
              <a:lnSpc>
                <a:spcPts val="2800"/>
              </a:lnSpc>
              <a:buClr>
                <a:schemeClr val="accent1"/>
              </a:buClr>
            </a:pPr>
            <a:r>
              <a:rPr lang="en-US" altLang="zh-CN" sz="1400" b="1" dirty="0" smtClean="0">
                <a:solidFill>
                  <a:schemeClr val="accent1"/>
                </a:solidFill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       Industrial value added:710.994 billion RMB, taking 28.5% of the GDP       </a:t>
            </a:r>
          </a:p>
        </p:txBody>
      </p:sp>
      <p:graphicFrame>
        <p:nvGraphicFramePr>
          <p:cNvPr id="40" name="图表 39"/>
          <p:cNvGraphicFramePr/>
          <p:nvPr/>
        </p:nvGraphicFramePr>
        <p:xfrm>
          <a:off x="5112668" y="714362"/>
          <a:ext cx="3797737" cy="249393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2" name="文本框 1"/>
          <p:cNvSpPr txBox="1"/>
          <p:nvPr/>
        </p:nvSpPr>
        <p:spPr>
          <a:xfrm>
            <a:off x="323528" y="155416"/>
            <a:ext cx="2779928" cy="461665"/>
          </a:xfrm>
          <a:prstGeom prst="rect">
            <a:avLst/>
          </a:prstGeom>
          <a:solidFill>
            <a:schemeClr val="accent5"/>
          </a:solidFill>
        </p:spPr>
        <p:txBody>
          <a:bodyPr wrap="none" rtlCol="0">
            <a:spAutoFit/>
          </a:bodyPr>
          <a:lstStyle/>
          <a:p>
            <a:r>
              <a:rPr lang="en-US" altLang="zh-CN" sz="2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zh-CN" altLang="en-US" sz="2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、</a:t>
            </a:r>
            <a:r>
              <a:rPr lang="en-US" altLang="zh-CN" sz="2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About Shanghai</a:t>
            </a:r>
            <a:endParaRPr lang="zh-CN" altLang="en-US" sz="2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034967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文本框 50"/>
          <p:cNvSpPr txBox="1"/>
          <p:nvPr/>
        </p:nvSpPr>
        <p:spPr>
          <a:xfrm>
            <a:off x="214282" y="1071552"/>
            <a:ext cx="4357718" cy="3554819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285750" indent="-285750">
              <a:lnSpc>
                <a:spcPts val="3000"/>
              </a:lnSpc>
              <a:buClr>
                <a:schemeClr val="accent1"/>
              </a:buClr>
              <a:buFont typeface="Wingdings" pitchFamily="2" charset="2"/>
              <a:buChar char="Ø"/>
            </a:pPr>
            <a:r>
              <a:rPr lang="zh-CN" altLang="en-US" sz="1400" b="1" dirty="0" smtClean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货物进出口总额达到</a:t>
            </a:r>
            <a:r>
              <a:rPr lang="en-US" altLang="zh-CN" sz="1400" b="1" dirty="0" smtClean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28060.88</a:t>
            </a:r>
            <a:r>
              <a:rPr lang="zh-CN" altLang="en-US" sz="1400" b="1" dirty="0" smtClean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亿元</a:t>
            </a:r>
            <a:endParaRPr lang="en-US" altLang="zh-CN" sz="1400" b="1" dirty="0" smtClean="0">
              <a:latin typeface="Times New Roman" pitchFamily="18" charset="0"/>
              <a:ea typeface="微软雅黑" pitchFamily="34" charset="-122"/>
              <a:cs typeface="Times New Roman" pitchFamily="18" charset="0"/>
            </a:endParaRPr>
          </a:p>
          <a:p>
            <a:pPr marL="285750" indent="-285750">
              <a:lnSpc>
                <a:spcPts val="3000"/>
              </a:lnSpc>
              <a:buClr>
                <a:schemeClr val="accent1"/>
              </a:buClr>
            </a:pPr>
            <a:r>
              <a:rPr lang="en-US" altLang="zh-CN" sz="1400" b="1" dirty="0" smtClean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     </a:t>
            </a:r>
            <a:r>
              <a:rPr lang="zh-CN" altLang="en-US" sz="1400" b="1" dirty="0" smtClean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上海港国际集装箱吞吐量连续六年世界第一</a:t>
            </a:r>
            <a:endParaRPr lang="en-US" altLang="zh-CN" sz="1400" b="1" dirty="0" smtClean="0">
              <a:latin typeface="Times New Roman" pitchFamily="18" charset="0"/>
              <a:ea typeface="微软雅黑" pitchFamily="34" charset="-122"/>
              <a:cs typeface="Times New Roman" pitchFamily="18" charset="0"/>
            </a:endParaRPr>
          </a:p>
          <a:p>
            <a:pPr marL="285750" indent="-285750">
              <a:lnSpc>
                <a:spcPts val="3000"/>
              </a:lnSpc>
              <a:buClr>
                <a:schemeClr val="accent1"/>
              </a:buClr>
              <a:buFont typeface="Wingdings" pitchFamily="2" charset="2"/>
              <a:buChar char="Ø"/>
            </a:pPr>
            <a:r>
              <a:rPr lang="zh-CN" altLang="en-US" sz="1400" b="1" dirty="0" smtClean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外商直接投资合同</a:t>
            </a:r>
            <a:r>
              <a:rPr lang="en-US" altLang="zh-CN" sz="1400" b="1" dirty="0" smtClean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6007</a:t>
            </a:r>
            <a:r>
              <a:rPr lang="zh-CN" altLang="en-US" sz="1400" b="1" dirty="0" smtClean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项，合同金额</a:t>
            </a:r>
            <a:r>
              <a:rPr lang="en-US" altLang="zh-CN" sz="1400" b="1" dirty="0" smtClean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589.43</a:t>
            </a:r>
            <a:r>
              <a:rPr lang="zh-CN" altLang="en-US" sz="1400" b="1" dirty="0" smtClean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亿美元，实到金额</a:t>
            </a:r>
            <a:r>
              <a:rPr lang="en-US" altLang="zh-CN" sz="1400" b="1" dirty="0" smtClean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184.59</a:t>
            </a:r>
            <a:r>
              <a:rPr lang="zh-CN" altLang="en-US" sz="1400" b="1" dirty="0" smtClean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亿美元</a:t>
            </a:r>
            <a:endParaRPr lang="en-US" altLang="zh-CN" sz="1400" b="1" dirty="0" smtClean="0">
              <a:latin typeface="Times New Roman" pitchFamily="18" charset="0"/>
              <a:ea typeface="微软雅黑" pitchFamily="34" charset="-122"/>
              <a:cs typeface="Times New Roman" pitchFamily="18" charset="0"/>
            </a:endParaRPr>
          </a:p>
          <a:p>
            <a:pPr marL="285750" indent="-285750">
              <a:lnSpc>
                <a:spcPts val="3000"/>
              </a:lnSpc>
              <a:buClr>
                <a:schemeClr val="accent1"/>
              </a:buClr>
              <a:buFont typeface="Wingdings" pitchFamily="2" charset="2"/>
              <a:buChar char="Ø"/>
            </a:pPr>
            <a:r>
              <a:rPr lang="zh-CN" altLang="en-US" sz="1400" b="1" dirty="0" smtClean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在上海投资的国家和地区达</a:t>
            </a:r>
            <a:r>
              <a:rPr lang="en-US" altLang="zh-CN" sz="1400" b="1" dirty="0" smtClean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165</a:t>
            </a:r>
            <a:r>
              <a:rPr lang="zh-CN" altLang="en-US" sz="1400" b="1" dirty="0" smtClean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个，跨国公司地区总部达到</a:t>
            </a:r>
            <a:r>
              <a:rPr lang="en-US" altLang="zh-CN" sz="1400" b="1" dirty="0" smtClean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535</a:t>
            </a:r>
            <a:r>
              <a:rPr lang="zh-CN" altLang="en-US" sz="1400" b="1" dirty="0" smtClean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家，投资性公司</a:t>
            </a:r>
            <a:r>
              <a:rPr lang="en-US" altLang="zh-CN" sz="1400" b="1" dirty="0" smtClean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312</a:t>
            </a:r>
            <a:r>
              <a:rPr lang="zh-CN" altLang="en-US" sz="1400" b="1" dirty="0" smtClean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家，外资研发中心</a:t>
            </a:r>
            <a:r>
              <a:rPr lang="en-US" altLang="zh-CN" sz="1400" b="1" dirty="0" smtClean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396</a:t>
            </a:r>
            <a:r>
              <a:rPr lang="zh-CN" altLang="en-US" sz="1400" b="1" dirty="0" smtClean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家</a:t>
            </a:r>
            <a:endParaRPr lang="en-US" altLang="zh-CN" sz="1400" b="1" dirty="0" smtClean="0">
              <a:latin typeface="Times New Roman" pitchFamily="18" charset="0"/>
              <a:ea typeface="微软雅黑" pitchFamily="34" charset="-122"/>
              <a:cs typeface="Times New Roman" pitchFamily="18" charset="0"/>
            </a:endParaRPr>
          </a:p>
          <a:p>
            <a:pPr marL="285750" indent="-285750">
              <a:lnSpc>
                <a:spcPts val="3000"/>
              </a:lnSpc>
              <a:buClr>
                <a:schemeClr val="accent1"/>
              </a:buClr>
              <a:buFont typeface="Wingdings" pitchFamily="2" charset="2"/>
              <a:buChar char="Ø"/>
            </a:pPr>
            <a:r>
              <a:rPr lang="zh-CN" altLang="en-US" sz="1400" b="1" dirty="0" smtClean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全市共有企业</a:t>
            </a:r>
            <a:r>
              <a:rPr lang="en-US" altLang="zh-CN" sz="1400" b="1" dirty="0" smtClean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120</a:t>
            </a:r>
            <a:r>
              <a:rPr lang="zh-CN" altLang="en-US" sz="1400" b="1" dirty="0" smtClean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多万家，外资运营企业约</a:t>
            </a:r>
            <a:r>
              <a:rPr lang="en-US" altLang="zh-CN" sz="1400" b="1" dirty="0" smtClean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4.5</a:t>
            </a:r>
            <a:r>
              <a:rPr lang="zh-CN" altLang="en-US" sz="1400" b="1" dirty="0" smtClean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万家</a:t>
            </a:r>
          </a:p>
          <a:p>
            <a:pPr marL="285750" indent="-285750">
              <a:lnSpc>
                <a:spcPts val="3000"/>
              </a:lnSpc>
              <a:buClr>
                <a:schemeClr val="accent1"/>
              </a:buClr>
              <a:buFont typeface="Wingdings" pitchFamily="2" charset="2"/>
              <a:buChar char="Ø"/>
            </a:pPr>
            <a:endParaRPr lang="en-US" altLang="zh-CN" sz="1400" b="1" dirty="0" smtClean="0">
              <a:latin typeface="Times New Roman" pitchFamily="18" charset="0"/>
              <a:ea typeface="微软雅黑" pitchFamily="34" charset="-122"/>
              <a:cs typeface="Times New Roman" pitchFamily="18" charset="0"/>
            </a:endParaRPr>
          </a:p>
        </p:txBody>
      </p:sp>
      <p:sp>
        <p:nvSpPr>
          <p:cNvPr id="29" name="文本框 1"/>
          <p:cNvSpPr txBox="1"/>
          <p:nvPr/>
        </p:nvSpPr>
        <p:spPr>
          <a:xfrm>
            <a:off x="323528" y="155416"/>
            <a:ext cx="2779928" cy="461665"/>
          </a:xfrm>
          <a:prstGeom prst="rect">
            <a:avLst/>
          </a:prstGeom>
          <a:solidFill>
            <a:schemeClr val="accent5"/>
          </a:solidFill>
        </p:spPr>
        <p:txBody>
          <a:bodyPr wrap="none" rtlCol="0">
            <a:spAutoFit/>
          </a:bodyPr>
          <a:lstStyle/>
          <a:p>
            <a:r>
              <a:rPr lang="en-US" altLang="zh-CN" sz="2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zh-CN" altLang="en-US" sz="2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、</a:t>
            </a:r>
            <a:r>
              <a:rPr lang="en-US" altLang="zh-CN" sz="2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About Shanghai</a:t>
            </a:r>
            <a:endParaRPr lang="zh-CN" altLang="en-US" sz="2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4500562" y="1101386"/>
            <a:ext cx="4500594" cy="41791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lnSpc>
                <a:spcPts val="2200"/>
              </a:lnSpc>
              <a:buClr>
                <a:schemeClr val="accent1"/>
              </a:buClr>
              <a:buFont typeface="Wingdings" pitchFamily="2" charset="2"/>
              <a:buChar char="Ø"/>
            </a:pPr>
            <a:r>
              <a:rPr lang="en-US" altLang="zh-CN" sz="1400" b="1" dirty="0" smtClean="0">
                <a:solidFill>
                  <a:prstClr val="black"/>
                </a:solidFill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Total import and export of goods : 2806 billion RMB</a:t>
            </a:r>
          </a:p>
          <a:p>
            <a:pPr marL="285750" indent="-285750">
              <a:lnSpc>
                <a:spcPts val="2200"/>
              </a:lnSpc>
              <a:buClr>
                <a:schemeClr val="accent1"/>
              </a:buClr>
              <a:buFont typeface="Wingdings" pitchFamily="2" charset="2"/>
              <a:buChar char="Ø"/>
            </a:pPr>
            <a:r>
              <a:rPr lang="en-US" sz="1400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Foreign capital projects:</a:t>
            </a:r>
            <a:r>
              <a:rPr lang="en-US" sz="1400" b="1" i="1" u="sng" dirty="0" smtClean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6007</a:t>
            </a:r>
          </a:p>
          <a:p>
            <a:pPr marL="285750" indent="-285750">
              <a:lnSpc>
                <a:spcPts val="2200"/>
              </a:lnSpc>
              <a:buClr>
                <a:schemeClr val="accent1"/>
              </a:buClr>
            </a:pPr>
            <a:r>
              <a:rPr lang="en-US" sz="1400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     Utilizing foreign capital reached $</a:t>
            </a:r>
            <a:r>
              <a:rPr lang="en-US" sz="1400" b="1" i="1" u="sng" dirty="0" smtClean="0">
                <a:solidFill>
                  <a:schemeClr val="accent1"/>
                </a:solidFill>
                <a:uFill>
                  <a:solidFill>
                    <a:srgbClr val="000000"/>
                  </a:solidFill>
                </a:uFill>
                <a:latin typeface="Times New Roman" pitchFamily="18" charset="0"/>
                <a:cs typeface="Times New Roman" pitchFamily="18" charset="0"/>
              </a:rPr>
              <a:t>58.94</a:t>
            </a:r>
            <a:r>
              <a:rPr lang="en-US" sz="1400" b="1" dirty="0" smtClean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400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billion</a:t>
            </a:r>
          </a:p>
          <a:p>
            <a:pPr marL="285750" indent="-285750">
              <a:lnSpc>
                <a:spcPts val="2200"/>
              </a:lnSpc>
              <a:buClr>
                <a:schemeClr val="accent1"/>
              </a:buClr>
            </a:pPr>
            <a:r>
              <a:rPr lang="en-US" sz="1400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     Actually foreign capital consumption reached $</a:t>
            </a:r>
            <a:r>
              <a:rPr lang="en-US" sz="1400" b="1" i="1" u="sng" dirty="0" smtClean="0">
                <a:solidFill>
                  <a:schemeClr val="accent1"/>
                </a:solidFill>
                <a:uFill>
                  <a:solidFill>
                    <a:srgbClr val="000000"/>
                  </a:solidFill>
                </a:uFill>
                <a:latin typeface="Times New Roman" pitchFamily="18" charset="0"/>
                <a:cs typeface="Times New Roman" pitchFamily="18" charset="0"/>
              </a:rPr>
              <a:t>18.46</a:t>
            </a:r>
            <a:r>
              <a:rPr lang="en-US" sz="1400" b="1" dirty="0" smtClean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400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billion</a:t>
            </a:r>
          </a:p>
          <a:p>
            <a:pPr marL="285750" indent="-285750">
              <a:lnSpc>
                <a:spcPts val="2200"/>
              </a:lnSpc>
              <a:buClr>
                <a:schemeClr val="accent1"/>
              </a:buClr>
              <a:buFont typeface="Wingdings" pitchFamily="2" charset="2"/>
              <a:buChar char="Ø"/>
            </a:pPr>
            <a:r>
              <a:rPr lang="en-US" sz="1400" b="1" i="1" u="sng" dirty="0" smtClean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165 </a:t>
            </a:r>
            <a:r>
              <a:rPr lang="en-US" sz="1400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countries and regions invested in Shanghai</a:t>
            </a:r>
          </a:p>
          <a:p>
            <a:pPr marL="285750" indent="-285750">
              <a:lnSpc>
                <a:spcPts val="2200"/>
              </a:lnSpc>
              <a:buClr>
                <a:schemeClr val="accent1"/>
              </a:buClr>
            </a:pPr>
            <a:r>
              <a:rPr lang="en-US" sz="1400" b="1" i="1" dirty="0" smtClean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      </a:t>
            </a:r>
            <a:r>
              <a:rPr lang="en-US" sz="1400" b="1" i="1" u="sng" dirty="0" smtClean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535 </a:t>
            </a:r>
            <a:r>
              <a:rPr lang="en-US" sz="1400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regional headquarters of multinational corporations</a:t>
            </a:r>
          </a:p>
          <a:p>
            <a:pPr marL="285750" indent="-285750">
              <a:lnSpc>
                <a:spcPts val="2200"/>
              </a:lnSpc>
              <a:buClr>
                <a:schemeClr val="accent1"/>
              </a:buClr>
            </a:pPr>
            <a:r>
              <a:rPr lang="en-US" sz="1400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     </a:t>
            </a:r>
            <a:r>
              <a:rPr lang="en-US" sz="1400" b="1" i="1" u="sng" dirty="0" smtClean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312</a:t>
            </a:r>
            <a:r>
              <a:rPr lang="en-US" sz="1400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investment companies </a:t>
            </a:r>
          </a:p>
          <a:p>
            <a:pPr marL="285750" indent="-285750">
              <a:lnSpc>
                <a:spcPts val="2200"/>
              </a:lnSpc>
              <a:buClr>
                <a:schemeClr val="accent1"/>
              </a:buClr>
            </a:pPr>
            <a:r>
              <a:rPr lang="en-US" sz="1400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     </a:t>
            </a:r>
            <a:r>
              <a:rPr lang="en-US" sz="1400" b="1" i="1" u="sng" dirty="0" smtClean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396</a:t>
            </a:r>
            <a:r>
              <a:rPr lang="en-US" sz="1400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foreign-funded R &amp; D centers</a:t>
            </a:r>
          </a:p>
          <a:p>
            <a:pPr marL="285750" indent="-285750">
              <a:lnSpc>
                <a:spcPts val="1300"/>
              </a:lnSpc>
              <a:buClr>
                <a:schemeClr val="accent1"/>
              </a:buClr>
            </a:pPr>
            <a:endParaRPr lang="en-US" sz="1400" b="1" dirty="0" smtClean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285750" indent="-285750">
              <a:lnSpc>
                <a:spcPts val="2200"/>
              </a:lnSpc>
              <a:buClr>
                <a:schemeClr val="accent1"/>
              </a:buClr>
              <a:buFont typeface="Wingdings" pitchFamily="2" charset="2"/>
              <a:buChar char="Ø"/>
            </a:pPr>
            <a:r>
              <a:rPr lang="en-US" altLang="zh-CN" sz="1400" b="1" i="1" u="sng" dirty="0" smtClean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40.5</a:t>
            </a:r>
            <a:r>
              <a:rPr lang="en-US" altLang="zh-CN" sz="1400" b="1" dirty="0" smtClean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400" b="1" dirty="0" smtClean="0">
                <a:latin typeface="Times New Roman" pitchFamily="18" charset="0"/>
                <a:cs typeface="Times New Roman" pitchFamily="18" charset="0"/>
              </a:rPr>
              <a:t>thousand Foreign - funded enterprises</a:t>
            </a:r>
            <a:endParaRPr lang="zh-CN" altLang="en-US" sz="1400" b="1" dirty="0" smtClean="0">
              <a:latin typeface="Times New Roman" pitchFamily="18" charset="0"/>
              <a:cs typeface="Times New Roman" pitchFamily="18" charset="0"/>
            </a:endParaRPr>
          </a:p>
          <a:p>
            <a:pPr marL="285750" indent="-285750">
              <a:lnSpc>
                <a:spcPts val="2200"/>
              </a:lnSpc>
              <a:buClr>
                <a:schemeClr val="accent1"/>
              </a:buClr>
            </a:pPr>
            <a:endParaRPr lang="en-US" sz="1400" b="1" dirty="0" smtClean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285750" indent="-285750">
              <a:lnSpc>
                <a:spcPts val="2200"/>
              </a:lnSpc>
              <a:buClr>
                <a:schemeClr val="accent1"/>
              </a:buClr>
              <a:buFont typeface="Wingdings" pitchFamily="2" charset="2"/>
              <a:buChar char="Ø"/>
            </a:pPr>
            <a:endParaRPr lang="en-US" altLang="zh-CN" sz="1400" b="1" dirty="0" smtClean="0">
              <a:latin typeface="Times New Roman" pitchFamily="18" charset="0"/>
              <a:ea typeface="微软雅黑" pitchFamily="34" charset="-122"/>
              <a:cs typeface="Times New Roman" pitchFamily="18" charset="0"/>
            </a:endParaRPr>
          </a:p>
          <a:p>
            <a:pPr>
              <a:lnSpc>
                <a:spcPts val="2200"/>
              </a:lnSpc>
              <a:buFont typeface="Wingdings" pitchFamily="2" charset="2"/>
              <a:buChar char="Ø"/>
            </a:pPr>
            <a:endParaRPr lang="zh-CN" altLang="en-US" sz="1400" b="1" dirty="0"/>
          </a:p>
        </p:txBody>
      </p:sp>
    </p:spTree>
    <p:extLst>
      <p:ext uri="{BB962C8B-B14F-4D97-AF65-F5344CB8AC3E}">
        <p14:creationId xmlns:p14="http://schemas.microsoft.com/office/powerpoint/2010/main" val="38034967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文本框 50"/>
          <p:cNvSpPr txBox="1"/>
          <p:nvPr/>
        </p:nvSpPr>
        <p:spPr>
          <a:xfrm>
            <a:off x="71976" y="804406"/>
            <a:ext cx="4716048" cy="1374735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285750" indent="-285750">
              <a:lnSpc>
                <a:spcPts val="2500"/>
              </a:lnSpc>
              <a:buClr>
                <a:schemeClr val="accent1"/>
              </a:buClr>
              <a:buFont typeface="Wingdings" pitchFamily="2" charset="2"/>
              <a:buChar char="Ø"/>
            </a:pPr>
            <a:r>
              <a:rPr lang="en-US" altLang="zh-CN" sz="1400" dirty="0" smtClean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2015</a:t>
            </a:r>
            <a:r>
              <a:rPr lang="zh-CN" altLang="en-US" sz="1400" dirty="0" smtClean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年战略性兴新产业增加值实现</a:t>
            </a:r>
            <a:r>
              <a:rPr lang="en-US" altLang="zh-CN" sz="1400" dirty="0" smtClean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3746.02</a:t>
            </a:r>
            <a:r>
              <a:rPr lang="zh-CN" altLang="en-US" sz="1400" dirty="0" smtClean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亿元，占全市生产总值比重为</a:t>
            </a:r>
            <a:r>
              <a:rPr lang="en-US" altLang="zh-CN" sz="1400" dirty="0" smtClean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15.0%</a:t>
            </a:r>
          </a:p>
          <a:p>
            <a:pPr marL="285750" indent="-285750">
              <a:lnSpc>
                <a:spcPts val="2500"/>
              </a:lnSpc>
              <a:buClr>
                <a:schemeClr val="accent1"/>
              </a:buClr>
            </a:pPr>
            <a:r>
              <a:rPr lang="en-US" altLang="zh-CN" sz="1400" b="1" dirty="0" smtClean="0">
                <a:solidFill>
                  <a:schemeClr val="accent1"/>
                </a:solidFill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       Strategic emerging industries added value: 374.602 billion RMB. Taking 15.0% of the GDP in the city </a:t>
            </a:r>
          </a:p>
        </p:txBody>
      </p:sp>
      <p:sp>
        <p:nvSpPr>
          <p:cNvPr id="2" name="文本框 1"/>
          <p:cNvSpPr txBox="1"/>
          <p:nvPr/>
        </p:nvSpPr>
        <p:spPr>
          <a:xfrm>
            <a:off x="323528" y="155416"/>
            <a:ext cx="2779928" cy="461665"/>
          </a:xfrm>
          <a:prstGeom prst="rect">
            <a:avLst/>
          </a:prstGeom>
          <a:solidFill>
            <a:schemeClr val="accent5"/>
          </a:solidFill>
        </p:spPr>
        <p:txBody>
          <a:bodyPr wrap="none" rtlCol="0">
            <a:spAutoFit/>
          </a:bodyPr>
          <a:lstStyle/>
          <a:p>
            <a:r>
              <a:rPr lang="en-US" altLang="zh-CN" sz="2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zh-CN" altLang="en-US" sz="2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、</a:t>
            </a:r>
            <a:r>
              <a:rPr lang="en-US" altLang="zh-CN" sz="2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About Shanghai</a:t>
            </a:r>
            <a:endParaRPr lang="zh-CN" altLang="en-US" sz="2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图表 5"/>
          <p:cNvGraphicFramePr/>
          <p:nvPr>
            <p:extLst>
              <p:ext uri="{D42A27DB-BD31-4B8C-83A1-F6EECF244321}">
                <p14:modId xmlns:p14="http://schemas.microsoft.com/office/powerpoint/2010/main" val="4052505548"/>
              </p:ext>
            </p:extLst>
          </p:nvPr>
        </p:nvGraphicFramePr>
        <p:xfrm>
          <a:off x="395536" y="2542426"/>
          <a:ext cx="3793421" cy="229730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7" name="矩形 6"/>
          <p:cNvSpPr/>
          <p:nvPr/>
        </p:nvSpPr>
        <p:spPr>
          <a:xfrm>
            <a:off x="539552" y="4803998"/>
            <a:ext cx="4357718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200" dirty="0" smtClean="0">
                <a:solidFill>
                  <a:schemeClr val="accent1"/>
                </a:solidFill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2013-2015:Strategic </a:t>
            </a:r>
            <a:r>
              <a:rPr lang="en-US" altLang="zh-CN" sz="1200" dirty="0" smtClean="0">
                <a:solidFill>
                  <a:schemeClr val="accent1"/>
                </a:solidFill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emerging </a:t>
            </a:r>
            <a:r>
              <a:rPr lang="en-US" altLang="zh-CN" sz="1200" dirty="0" smtClean="0">
                <a:solidFill>
                  <a:schemeClr val="accent1"/>
                </a:solidFill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industries added value</a:t>
            </a:r>
            <a:endParaRPr lang="zh-CN" altLang="en-US" sz="1200" dirty="0"/>
          </a:p>
        </p:txBody>
      </p:sp>
      <p:sp>
        <p:nvSpPr>
          <p:cNvPr id="3" name="矩形 2"/>
          <p:cNvSpPr/>
          <p:nvPr/>
        </p:nvSpPr>
        <p:spPr>
          <a:xfrm>
            <a:off x="4716016" y="843558"/>
            <a:ext cx="4139952" cy="10541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lnSpc>
                <a:spcPts val="2500"/>
              </a:lnSpc>
              <a:buClr>
                <a:schemeClr val="accent1"/>
              </a:buClr>
              <a:buFont typeface="Wingdings" pitchFamily="2" charset="2"/>
              <a:buChar char="Ø"/>
            </a:pP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  <a:cs typeface="Times New Roman" pitchFamily="18" charset="0"/>
              </a:rPr>
              <a:t>节能环保、新一代信息技术、生物医药、高端装备、新能源、新材料和新能源汽车等战略性新兴产业制造业完成工业总产值</a:t>
            </a:r>
            <a:r>
              <a:rPr lang="en-US" altLang="zh-CN" sz="1400" dirty="0">
                <a:latin typeface="微软雅黑" panose="020B0503020204020204" pitchFamily="34" charset="-122"/>
                <a:ea typeface="微软雅黑" panose="020B0503020204020204" pitchFamily="34" charset="-122"/>
                <a:cs typeface="Times New Roman" pitchFamily="18" charset="0"/>
              </a:rPr>
              <a:t>8064.12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  <a:cs typeface="Times New Roman" pitchFamily="18" charset="0"/>
              </a:rPr>
              <a:t>亿元</a:t>
            </a:r>
            <a:r>
              <a:rPr lang="en-US" altLang="zh-CN" sz="1400" b="1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itchFamily="18" charset="0"/>
              </a:rPr>
              <a:t>    </a:t>
            </a:r>
          </a:p>
        </p:txBody>
      </p:sp>
      <p:graphicFrame>
        <p:nvGraphicFramePr>
          <p:cNvPr id="8" name="图表 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645993351"/>
              </p:ext>
            </p:extLst>
          </p:nvPr>
        </p:nvGraphicFramePr>
        <p:xfrm>
          <a:off x="5004048" y="2067694"/>
          <a:ext cx="3600399" cy="233935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4" name="矩形 3"/>
          <p:cNvSpPr/>
          <p:nvPr/>
        </p:nvSpPr>
        <p:spPr>
          <a:xfrm>
            <a:off x="5292080" y="4299942"/>
            <a:ext cx="334786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000" dirty="0">
                <a:solidFill>
                  <a:srgbClr val="00B0F0"/>
                </a:solidFill>
                <a:latin typeface="Times New Roman" pitchFamily="18" charset="0"/>
                <a:ea typeface="楷体_GB2312" pitchFamily="49" charset="-122"/>
                <a:cs typeface="Times New Roman" pitchFamily="18" charset="0"/>
              </a:rPr>
              <a:t>New </a:t>
            </a:r>
            <a:r>
              <a:rPr lang="en-US" altLang="zh-CN" sz="1000" dirty="0" smtClean="0">
                <a:solidFill>
                  <a:srgbClr val="00B0F0"/>
                </a:solidFill>
                <a:latin typeface="Times New Roman" pitchFamily="18" charset="0"/>
                <a:ea typeface="楷体_GB2312" pitchFamily="49" charset="-122"/>
                <a:cs typeface="Times New Roman" pitchFamily="18" charset="0"/>
              </a:rPr>
              <a:t>energy</a:t>
            </a:r>
            <a:r>
              <a:rPr lang="en-US" altLang="zh-CN" sz="1000" dirty="0" smtClean="0">
                <a:latin typeface="Times New Roman" pitchFamily="18" charset="0"/>
                <a:ea typeface="楷体_GB2312" pitchFamily="49" charset="-122"/>
                <a:cs typeface="Times New Roman" pitchFamily="18" charset="0"/>
              </a:rPr>
              <a:t>; </a:t>
            </a:r>
            <a:r>
              <a:rPr lang="en-US" altLang="zh-CN" sz="1000" dirty="0" smtClean="0">
                <a:solidFill>
                  <a:schemeClr val="accent1"/>
                </a:solidFill>
                <a:latin typeface="Times New Roman" pitchFamily="18" charset="0"/>
                <a:ea typeface="楷体_GB2312" pitchFamily="49" charset="-122"/>
                <a:cs typeface="Times New Roman" pitchFamily="18" charset="0"/>
              </a:rPr>
              <a:t>High-end </a:t>
            </a:r>
            <a:r>
              <a:rPr lang="en-US" altLang="zh-CN" sz="1000" dirty="0">
                <a:solidFill>
                  <a:schemeClr val="accent1"/>
                </a:solidFill>
                <a:latin typeface="Times New Roman" pitchFamily="18" charset="0"/>
                <a:ea typeface="楷体_GB2312" pitchFamily="49" charset="-122"/>
                <a:cs typeface="Times New Roman" pitchFamily="18" charset="0"/>
              </a:rPr>
              <a:t>energy </a:t>
            </a:r>
            <a:r>
              <a:rPr lang="en-US" altLang="zh-CN" sz="1000" dirty="0" smtClean="0">
                <a:solidFill>
                  <a:schemeClr val="accent1"/>
                </a:solidFill>
                <a:latin typeface="Times New Roman" pitchFamily="18" charset="0"/>
                <a:ea typeface="楷体_GB2312" pitchFamily="49" charset="-122"/>
                <a:cs typeface="Times New Roman" pitchFamily="18" charset="0"/>
              </a:rPr>
              <a:t>equipment</a:t>
            </a:r>
            <a:r>
              <a:rPr lang="en-US" altLang="zh-CN" sz="1000" dirty="0" smtClean="0">
                <a:latin typeface="Times New Roman" pitchFamily="18" charset="0"/>
                <a:ea typeface="楷体_GB2312" pitchFamily="49" charset="-122"/>
                <a:cs typeface="Times New Roman" pitchFamily="18" charset="0"/>
              </a:rPr>
              <a:t>; </a:t>
            </a:r>
            <a:r>
              <a:rPr lang="en-US" altLang="zh-CN" sz="1000" dirty="0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ea typeface="楷体_GB2312" pitchFamily="49" charset="-122"/>
                <a:cs typeface="Times New Roman" pitchFamily="18" charset="0"/>
              </a:rPr>
              <a:t>Bio-medicine</a:t>
            </a:r>
            <a:endParaRPr lang="zh-CN" altLang="zh-CN" sz="1000" dirty="0">
              <a:solidFill>
                <a:schemeClr val="accent5">
                  <a:lumMod val="50000"/>
                </a:schemeClr>
              </a:solidFill>
              <a:latin typeface="Times New Roman" pitchFamily="18" charset="0"/>
              <a:ea typeface="楷体_GB2312" pitchFamily="49" charset="-122"/>
              <a:cs typeface="Times New Roman" pitchFamily="18" charset="0"/>
            </a:endParaRPr>
          </a:p>
          <a:p>
            <a:r>
              <a:rPr lang="en-US" altLang="zh-CN" sz="1000" dirty="0">
                <a:solidFill>
                  <a:schemeClr val="accent4"/>
                </a:solidFill>
                <a:latin typeface="Times New Roman" pitchFamily="18" charset="0"/>
                <a:ea typeface="楷体_GB2312" pitchFamily="49" charset="-122"/>
                <a:cs typeface="Times New Roman" pitchFamily="18" charset="0"/>
              </a:rPr>
              <a:t>New generation of information technology </a:t>
            </a:r>
            <a:endParaRPr lang="en-US" altLang="zh-CN" sz="1000" dirty="0" smtClean="0">
              <a:solidFill>
                <a:schemeClr val="accent4"/>
              </a:solidFill>
              <a:latin typeface="Times New Roman" pitchFamily="18" charset="0"/>
              <a:ea typeface="楷体_GB2312" pitchFamily="49" charset="-122"/>
              <a:cs typeface="Times New Roman" pitchFamily="18" charset="0"/>
            </a:endParaRPr>
          </a:p>
          <a:p>
            <a:r>
              <a:rPr lang="en-US" altLang="zh-CN" sz="1000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ea typeface="楷体_GB2312" pitchFamily="49" charset="-122"/>
                <a:cs typeface="Times New Roman" pitchFamily="18" charset="0"/>
              </a:rPr>
              <a:t>New </a:t>
            </a:r>
            <a:r>
              <a:rPr lang="en-US" altLang="zh-CN" sz="1000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ea typeface="楷体_GB2312" pitchFamily="49" charset="-122"/>
                <a:cs typeface="Times New Roman" pitchFamily="18" charset="0"/>
              </a:rPr>
              <a:t>materials</a:t>
            </a:r>
            <a:r>
              <a:rPr lang="en-US" altLang="zh-CN" sz="1000" dirty="0" smtClean="0">
                <a:latin typeface="Times New Roman" pitchFamily="18" charset="0"/>
                <a:ea typeface="楷体_GB2312" pitchFamily="49" charset="-122"/>
                <a:cs typeface="Times New Roman" pitchFamily="18" charset="0"/>
              </a:rPr>
              <a:t>; </a:t>
            </a:r>
            <a:r>
              <a:rPr lang="en-US" altLang="zh-CN" sz="1000" dirty="0" smtClean="0">
                <a:solidFill>
                  <a:srgbClr val="C00000"/>
                </a:solidFill>
                <a:latin typeface="Times New Roman" pitchFamily="18" charset="0"/>
                <a:ea typeface="楷体_GB2312" pitchFamily="49" charset="-122"/>
                <a:cs typeface="Times New Roman" pitchFamily="18" charset="0"/>
              </a:rPr>
              <a:t>New </a:t>
            </a:r>
            <a:r>
              <a:rPr lang="en-US" altLang="zh-CN" sz="1000" dirty="0">
                <a:solidFill>
                  <a:srgbClr val="C00000"/>
                </a:solidFill>
                <a:latin typeface="Times New Roman" pitchFamily="18" charset="0"/>
                <a:ea typeface="楷体_GB2312" pitchFamily="49" charset="-122"/>
                <a:cs typeface="Times New Roman" pitchFamily="18" charset="0"/>
              </a:rPr>
              <a:t>energy </a:t>
            </a:r>
            <a:r>
              <a:rPr lang="en-US" altLang="zh-CN" sz="1000" dirty="0" smtClean="0">
                <a:solidFill>
                  <a:srgbClr val="C00000"/>
                </a:solidFill>
                <a:latin typeface="Times New Roman" pitchFamily="18" charset="0"/>
                <a:ea typeface="楷体_GB2312" pitchFamily="49" charset="-122"/>
                <a:cs typeface="Times New Roman" pitchFamily="18" charset="0"/>
              </a:rPr>
              <a:t>automobile</a:t>
            </a:r>
            <a:endParaRPr lang="en-US" altLang="zh-CN" sz="1000" dirty="0">
              <a:solidFill>
                <a:srgbClr val="C00000"/>
              </a:solidFill>
              <a:latin typeface="Times New Roman" pitchFamily="18" charset="0"/>
              <a:ea typeface="楷体_GB2312" pitchFamily="49" charset="-122"/>
              <a:cs typeface="Times New Roman" pitchFamily="18" charset="0"/>
            </a:endParaRPr>
          </a:p>
          <a:p>
            <a:r>
              <a:rPr lang="en-US" altLang="zh-CN" sz="1000" dirty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ea typeface="楷体_GB2312" pitchFamily="49" charset="-122"/>
                <a:cs typeface="Times New Roman" pitchFamily="18" charset="0"/>
              </a:rPr>
              <a:t>Energy saving and environmental </a:t>
            </a:r>
            <a:r>
              <a:rPr lang="en-US" altLang="zh-CN" sz="1000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ea typeface="楷体_GB2312" pitchFamily="49" charset="-122"/>
                <a:cs typeface="Times New Roman" pitchFamily="18" charset="0"/>
              </a:rPr>
              <a:t>friendly</a:t>
            </a:r>
            <a:endParaRPr lang="zh-CN" altLang="en-US" sz="1000" dirty="0">
              <a:solidFill>
                <a:schemeClr val="accent3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034967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圆角矩形 25"/>
          <p:cNvSpPr/>
          <p:nvPr/>
        </p:nvSpPr>
        <p:spPr>
          <a:xfrm>
            <a:off x="4643438" y="3143254"/>
            <a:ext cx="4143404" cy="1714512"/>
          </a:xfrm>
          <a:prstGeom prst="roundRect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kern="0" dirty="0">
              <a:solidFill>
                <a:sysClr val="window" lastClr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428596" y="785800"/>
            <a:ext cx="410881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b="1" dirty="0" smtClean="0">
                <a:solidFill>
                  <a:schemeClr val="accent1"/>
                </a:solidFill>
                <a:latin typeface="微软雅黑" pitchFamily="34" charset="-122"/>
                <a:ea typeface="微软雅黑" pitchFamily="34" charset="-122"/>
              </a:rPr>
              <a:t>形势：制造业重新成为全球竞争的焦点</a:t>
            </a:r>
            <a:endParaRPr lang="zh-CN" altLang="en-US" b="1" dirty="0">
              <a:solidFill>
                <a:schemeClr val="accent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15" name="组合 14"/>
          <p:cNvGrpSpPr/>
          <p:nvPr/>
        </p:nvGrpSpPr>
        <p:grpSpPr>
          <a:xfrm>
            <a:off x="428596" y="1928808"/>
            <a:ext cx="4143404" cy="1571636"/>
            <a:chOff x="428596" y="2071684"/>
            <a:chExt cx="4143404" cy="1571636"/>
          </a:xfrm>
        </p:grpSpPr>
        <p:sp>
          <p:nvSpPr>
            <p:cNvPr id="24" name="圆角矩形 23"/>
            <p:cNvSpPr/>
            <p:nvPr/>
          </p:nvSpPr>
          <p:spPr>
            <a:xfrm>
              <a:off x="428596" y="2071684"/>
              <a:ext cx="4143404" cy="1571636"/>
            </a:xfrm>
            <a:prstGeom prst="roundRect">
              <a:avLst/>
            </a:prstGeom>
            <a:ln/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 dirty="0">
                <a:solidFill>
                  <a:sysClr val="window" lastClr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7" name="TextBox 16"/>
            <p:cNvSpPr txBox="1"/>
            <p:nvPr/>
          </p:nvSpPr>
          <p:spPr>
            <a:xfrm>
              <a:off x="500034" y="2071684"/>
              <a:ext cx="4071966" cy="156709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ts val="2300"/>
                </a:lnSpc>
              </a:pPr>
              <a:r>
                <a:rPr lang="zh-CN" altLang="en-US" sz="1400" dirty="0" smtClean="0">
                  <a:latin typeface="Times New Roman" pitchFamily="18" charset="0"/>
                  <a:ea typeface="微软雅黑" pitchFamily="34" charset="-122"/>
                  <a:cs typeface="Times New Roman" pitchFamily="18" charset="0"/>
                </a:rPr>
                <a:t>美国、德国、日本、英国等发达国家纷纷提出重振制造业发展的战略</a:t>
              </a:r>
              <a:r>
                <a:rPr lang="zh-CN" altLang="en-US" sz="1400" b="1" dirty="0" smtClean="0">
                  <a:latin typeface="Times New Roman" pitchFamily="18" charset="0"/>
                  <a:ea typeface="微软雅黑" pitchFamily="34" charset="-122"/>
                  <a:cs typeface="Times New Roman" pitchFamily="18" charset="0"/>
                </a:rPr>
                <a:t>。 </a:t>
              </a:r>
              <a:endParaRPr lang="en-US" altLang="zh-CN" sz="1400" b="1" dirty="0" smtClean="0">
                <a:latin typeface="Times New Roman" pitchFamily="18" charset="0"/>
                <a:ea typeface="微软雅黑" pitchFamily="34" charset="-122"/>
                <a:cs typeface="Times New Roman" pitchFamily="18" charset="0"/>
              </a:endParaRPr>
            </a:p>
            <a:p>
              <a:pPr>
                <a:lnSpc>
                  <a:spcPts val="2300"/>
                </a:lnSpc>
              </a:pPr>
              <a:r>
                <a:rPr lang="en-US" sz="1400" b="1" dirty="0" smtClean="0">
                  <a:solidFill>
                    <a:srgbClr val="0000FF"/>
                  </a:solidFill>
                  <a:latin typeface="Times New Roman" pitchFamily="18" charset="0"/>
                  <a:ea typeface="微软雅黑" pitchFamily="34" charset="-122"/>
                  <a:cs typeface="Times New Roman" pitchFamily="18" charset="0"/>
                </a:rPr>
                <a:t>USA, Germany, Japan, UK and other developed countries come up with the strategy of revitalizing manufacturing in succession. </a:t>
              </a:r>
              <a:endParaRPr lang="zh-CN" altLang="en-US" sz="1300" b="1" dirty="0">
                <a:latin typeface="Times New Roman" pitchFamily="18" charset="0"/>
                <a:ea typeface="微软雅黑" pitchFamily="34" charset="-122"/>
                <a:cs typeface="Times New Roman" pitchFamily="18" charset="0"/>
              </a:endParaRP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428596" y="3643320"/>
            <a:ext cx="4143404" cy="1428760"/>
            <a:chOff x="428596" y="3714758"/>
            <a:chExt cx="4143404" cy="1428760"/>
          </a:xfrm>
        </p:grpSpPr>
        <p:sp>
          <p:nvSpPr>
            <p:cNvPr id="25" name="圆角矩形 24"/>
            <p:cNvSpPr/>
            <p:nvPr/>
          </p:nvSpPr>
          <p:spPr>
            <a:xfrm>
              <a:off x="428596" y="3714758"/>
              <a:ext cx="4143404" cy="1428742"/>
            </a:xfrm>
            <a:prstGeom prst="roundRect">
              <a:avLst/>
            </a:prstGeom>
            <a:ln>
              <a:solidFill>
                <a:schemeClr val="accent2"/>
              </a:solidFill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 dirty="0">
                <a:solidFill>
                  <a:sysClr val="window" lastClr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9" name="TextBox 18"/>
            <p:cNvSpPr txBox="1"/>
            <p:nvPr/>
          </p:nvSpPr>
          <p:spPr>
            <a:xfrm>
              <a:off x="500034" y="3768783"/>
              <a:ext cx="4000528" cy="137473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ts val="2000"/>
                </a:lnSpc>
              </a:pPr>
              <a:r>
                <a:rPr lang="zh-CN" altLang="en-US" sz="1300" dirty="0" smtClean="0">
                  <a:latin typeface="微软雅黑" pitchFamily="34" charset="-122"/>
                  <a:ea typeface="微软雅黑" pitchFamily="34" charset="-122"/>
                </a:rPr>
                <a:t>中国经济发展进入新常态，</a:t>
              </a:r>
              <a:r>
                <a:rPr lang="zh-CN" altLang="en-US" sz="1300" dirty="0" smtClean="0">
                  <a:latin typeface="微软雅黑" pitchFamily="34" charset="-122"/>
                  <a:ea typeface="微软雅黑" pitchFamily="34" charset="-122"/>
                  <a:sym typeface="Arial" pitchFamily="34" charset="0"/>
                </a:rPr>
                <a:t>推进供给侧结构性改革</a:t>
              </a:r>
              <a:r>
                <a:rPr lang="zh-CN" altLang="en-US" sz="1300" dirty="0" smtClean="0">
                  <a:latin typeface="微软雅黑" pitchFamily="34" charset="-122"/>
                  <a:ea typeface="微软雅黑" pitchFamily="34" charset="-122"/>
                </a:rPr>
                <a:t>实施</a:t>
              </a:r>
              <a:r>
                <a:rPr lang="zh-CN" altLang="en-US" sz="1300" dirty="0" smtClean="0">
                  <a:latin typeface="微软雅黑" pitchFamily="34" charset="-122"/>
                  <a:ea typeface="微软雅黑" pitchFamily="34" charset="-122"/>
                  <a:sym typeface="Arial" pitchFamily="34" charset="0"/>
                </a:rPr>
                <a:t> </a:t>
              </a:r>
              <a:r>
                <a:rPr lang="zh-CN" altLang="en-US" sz="1300" dirty="0" smtClean="0">
                  <a:latin typeface="微软雅黑" pitchFamily="34" charset="-122"/>
                  <a:ea typeface="微软雅黑" pitchFamily="34" charset="-122"/>
                </a:rPr>
                <a:t>“中国制造</a:t>
              </a:r>
              <a:r>
                <a:rPr lang="en-US" altLang="zh-CN" sz="1300" dirty="0" smtClean="0">
                  <a:latin typeface="微软雅黑" pitchFamily="34" charset="-122"/>
                  <a:ea typeface="微软雅黑" pitchFamily="34" charset="-122"/>
                </a:rPr>
                <a:t>2025</a:t>
              </a:r>
              <a:r>
                <a:rPr lang="zh-CN" altLang="en-US" sz="1300" dirty="0" smtClean="0">
                  <a:latin typeface="微软雅黑" pitchFamily="34" charset="-122"/>
                  <a:ea typeface="微软雅黑" pitchFamily="34" charset="-122"/>
                </a:rPr>
                <a:t>”、“互联网</a:t>
              </a:r>
              <a:r>
                <a:rPr lang="en-US" altLang="zh-CN" sz="1300" dirty="0" smtClean="0">
                  <a:latin typeface="微软雅黑" pitchFamily="34" charset="-122"/>
                  <a:ea typeface="微软雅黑" pitchFamily="34" charset="-122"/>
                </a:rPr>
                <a:t>+</a:t>
              </a:r>
              <a:r>
                <a:rPr lang="zh-CN" altLang="en-US" sz="1300" dirty="0" smtClean="0">
                  <a:latin typeface="微软雅黑" pitchFamily="34" charset="-122"/>
                  <a:ea typeface="微软雅黑" pitchFamily="34" charset="-122"/>
                </a:rPr>
                <a:t>”战略。</a:t>
              </a:r>
              <a:endParaRPr lang="en-US" altLang="zh-CN" sz="1300" dirty="0" smtClean="0">
                <a:latin typeface="微软雅黑" pitchFamily="34" charset="-122"/>
                <a:ea typeface="微软雅黑" pitchFamily="34" charset="-122"/>
              </a:endParaRPr>
            </a:p>
            <a:p>
              <a:pPr>
                <a:lnSpc>
                  <a:spcPts val="2000"/>
                </a:lnSpc>
              </a:pPr>
              <a:r>
                <a:rPr lang="en-US" altLang="zh-CN" sz="1400" b="1" dirty="0" smtClean="0">
                  <a:solidFill>
                    <a:srgbClr val="0000FF"/>
                  </a:solidFill>
                  <a:latin typeface="Times New Roman" pitchFamily="18" charset="0"/>
                  <a:ea typeface="微软雅黑" pitchFamily="34" charset="-122"/>
                  <a:cs typeface="Times New Roman" pitchFamily="18" charset="0"/>
                </a:rPr>
                <a:t>China is promoting structural reform on supply side, implementing “made in China 2025”, “Internet +”strategies. </a:t>
              </a:r>
              <a:endParaRPr lang="zh-CN" altLang="en-US" sz="1400" b="1" dirty="0">
                <a:solidFill>
                  <a:srgbClr val="0000FF"/>
                </a:solidFill>
                <a:latin typeface="Times New Roman" pitchFamily="18" charset="0"/>
                <a:ea typeface="微软雅黑" pitchFamily="34" charset="-122"/>
                <a:cs typeface="Times New Roman" pitchFamily="18" charset="0"/>
              </a:endParaRPr>
            </a:p>
          </p:txBody>
        </p:sp>
      </p:grpSp>
      <p:sp>
        <p:nvSpPr>
          <p:cNvPr id="20" name="TextBox 19"/>
          <p:cNvSpPr txBox="1"/>
          <p:nvPr/>
        </p:nvSpPr>
        <p:spPr>
          <a:xfrm>
            <a:off x="4786314" y="3219232"/>
            <a:ext cx="3929090" cy="15670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2300"/>
              </a:lnSpc>
            </a:pPr>
            <a:r>
              <a:rPr lang="zh-CN" altLang="en-US" sz="1300" dirty="0" smtClean="0">
                <a:latin typeface="微软雅黑" pitchFamily="34" charset="-122"/>
                <a:ea typeface="微软雅黑" pitchFamily="34" charset="-122"/>
              </a:rPr>
              <a:t>对上海而言，必须始终保持战略定力，坚定不移地推进结构调整和转型升级。</a:t>
            </a:r>
            <a:endParaRPr lang="en-US" altLang="zh-CN" sz="1300" dirty="0" smtClean="0">
              <a:latin typeface="微软雅黑" pitchFamily="34" charset="-122"/>
              <a:ea typeface="微软雅黑" pitchFamily="34" charset="-122"/>
            </a:endParaRPr>
          </a:p>
          <a:p>
            <a:pPr>
              <a:lnSpc>
                <a:spcPts val="2300"/>
              </a:lnSpc>
            </a:pPr>
            <a:r>
              <a:rPr lang="en-US" altLang="zh-CN" sz="1400" b="1" dirty="0" smtClean="0">
                <a:solidFill>
                  <a:srgbClr val="0000FF"/>
                </a:solidFill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As for Shanghai, it must always keep </a:t>
            </a:r>
            <a:r>
              <a:rPr lang="en-US" altLang="zh-CN" sz="1400" b="1" dirty="0" err="1" smtClean="0">
                <a:solidFill>
                  <a:srgbClr val="0000FF"/>
                </a:solidFill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strategical</a:t>
            </a:r>
            <a:r>
              <a:rPr lang="en-US" altLang="zh-CN" sz="1400" b="1" dirty="0" smtClean="0">
                <a:solidFill>
                  <a:srgbClr val="0000FF"/>
                </a:solidFill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 composure and unswervingly boost structural adjustment and transformation &amp; upgrade. </a:t>
            </a:r>
            <a:endParaRPr lang="zh-CN" altLang="en-US" sz="1400" b="1" dirty="0">
              <a:solidFill>
                <a:srgbClr val="0000FF"/>
              </a:solidFill>
              <a:latin typeface="Times New Roman" pitchFamily="18" charset="0"/>
              <a:ea typeface="微软雅黑" pitchFamily="34" charset="-122"/>
              <a:cs typeface="Times New Roman" pitchFamily="18" charset="0"/>
            </a:endParaRPr>
          </a:p>
        </p:txBody>
      </p:sp>
      <p:cxnSp>
        <p:nvCxnSpPr>
          <p:cNvPr id="22" name="直接连接符 21"/>
          <p:cNvCxnSpPr/>
          <p:nvPr/>
        </p:nvCxnSpPr>
        <p:spPr>
          <a:xfrm>
            <a:off x="285720" y="1142990"/>
            <a:ext cx="4286280" cy="1588"/>
          </a:xfrm>
          <a:prstGeom prst="line">
            <a:avLst/>
          </a:prstGeom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pic>
        <p:nvPicPr>
          <p:cNvPr id="12" name="Picture 9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643438" y="785800"/>
            <a:ext cx="4500594" cy="21921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文本框 10"/>
          <p:cNvSpPr txBox="1"/>
          <p:nvPr/>
        </p:nvSpPr>
        <p:spPr>
          <a:xfrm>
            <a:off x="323528" y="155416"/>
            <a:ext cx="5113900" cy="461665"/>
          </a:xfrm>
          <a:prstGeom prst="rect">
            <a:avLst/>
          </a:prstGeom>
          <a:solidFill>
            <a:schemeClr val="accent5"/>
          </a:solidFill>
        </p:spPr>
        <p:txBody>
          <a:bodyPr wrap="none" rtlCol="0">
            <a:spAutoFit/>
          </a:bodyPr>
          <a:lstStyle/>
          <a:p>
            <a:r>
              <a:rPr lang="en-US" altLang="zh-CN" sz="2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zh-CN" altLang="en-US" sz="2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、</a:t>
            </a:r>
            <a:r>
              <a:rPr lang="en-US" altLang="zh-CN" sz="2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Shanghai </a:t>
            </a:r>
            <a:r>
              <a:rPr lang="en-US" altLang="zh-CN" sz="2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manufacturing industry</a:t>
            </a:r>
          </a:p>
        </p:txBody>
      </p:sp>
      <p:sp>
        <p:nvSpPr>
          <p:cNvPr id="13" name="文本框 10"/>
          <p:cNvSpPr txBox="1"/>
          <p:nvPr/>
        </p:nvSpPr>
        <p:spPr>
          <a:xfrm>
            <a:off x="357158" y="1214428"/>
            <a:ext cx="4500594" cy="646331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>
              <a:defRPr/>
            </a:pPr>
            <a:r>
              <a:rPr b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Manufacturing industry becomes </a:t>
            </a:r>
            <a:r>
              <a:rPr lang="en-US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the </a:t>
            </a:r>
            <a:r>
              <a:rPr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focus </a:t>
            </a:r>
            <a:r>
              <a:rPr b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in global </a:t>
            </a:r>
            <a:r>
              <a:rPr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competition</a:t>
            </a:r>
            <a:r>
              <a:rPr lang="en-US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again.</a:t>
            </a:r>
            <a:endParaRPr lang="zh-CN" altLang="en-US" b="1" dirty="0">
              <a:solidFill>
                <a:srgbClr val="000000"/>
              </a:solidFill>
              <a:latin typeface="Times New Roman" pitchFamily="18" charset="0"/>
              <a:ea typeface="华文行楷" pitchFamily="2" charset="-122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56991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" name="图片 3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73626" y="928676"/>
            <a:ext cx="2580985" cy="1428760"/>
          </a:xfrm>
          <a:prstGeom prst="rect">
            <a:avLst/>
          </a:prstGeom>
        </p:spPr>
      </p:pic>
      <p:sp>
        <p:nvSpPr>
          <p:cNvPr id="34" name="TextBox 85"/>
          <p:cNvSpPr txBox="1"/>
          <p:nvPr/>
        </p:nvSpPr>
        <p:spPr>
          <a:xfrm>
            <a:off x="5429256" y="3219822"/>
            <a:ext cx="3062652" cy="10033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1200150" fontAlgn="auto">
              <a:spcAft>
                <a:spcPct val="35000"/>
              </a:spcAft>
              <a:defRPr/>
            </a:pPr>
            <a:r>
              <a:rPr lang="zh-CN" altLang="en-US" sz="1600" b="1" noProof="1" smtClean="0">
                <a:latin typeface="微软雅黑" pitchFamily="34" charset="-122"/>
                <a:ea typeface="微软雅黑" pitchFamily="34" charset="-122"/>
                <a:sym typeface="Arial" pitchFamily="34" charset="0"/>
              </a:rPr>
              <a:t>上海制造向上海智造</a:t>
            </a:r>
            <a:endParaRPr lang="en-US" altLang="zh-CN" sz="1600" b="1" noProof="1" smtClean="0">
              <a:latin typeface="微软雅黑" pitchFamily="34" charset="-122"/>
              <a:ea typeface="微软雅黑" pitchFamily="34" charset="-122"/>
              <a:sym typeface="Arial" pitchFamily="34" charset="0"/>
            </a:endParaRPr>
          </a:p>
          <a:p>
            <a:pPr defTabSz="1200150" fontAlgn="auto">
              <a:spcAft>
                <a:spcPct val="35000"/>
              </a:spcAft>
              <a:defRPr/>
            </a:pPr>
            <a:r>
              <a:rPr lang="zh-CN" altLang="en-US" sz="1600" b="1" noProof="1" smtClean="0">
                <a:latin typeface="微软雅黑" pitchFamily="34" charset="-122"/>
                <a:ea typeface="微软雅黑" pitchFamily="34" charset="-122"/>
                <a:sym typeface="Arial" pitchFamily="34" charset="0"/>
              </a:rPr>
              <a:t>上海速度向上海质量</a:t>
            </a:r>
            <a:endParaRPr lang="en-US" altLang="zh-CN" sz="1600" b="1" noProof="1" smtClean="0">
              <a:latin typeface="微软雅黑" pitchFamily="34" charset="-122"/>
              <a:ea typeface="微软雅黑" pitchFamily="34" charset="-122"/>
              <a:sym typeface="Arial" pitchFamily="34" charset="0"/>
            </a:endParaRPr>
          </a:p>
          <a:p>
            <a:pPr defTabSz="1200150" fontAlgn="auto">
              <a:spcAft>
                <a:spcPct val="35000"/>
              </a:spcAft>
              <a:defRPr/>
            </a:pPr>
            <a:r>
              <a:rPr lang="zh-CN" altLang="en-US" sz="1600" b="1" noProof="1" smtClean="0">
                <a:latin typeface="微软雅黑" pitchFamily="34" charset="-122"/>
                <a:ea typeface="微软雅黑" pitchFamily="34" charset="-122"/>
                <a:sym typeface="Arial" pitchFamily="34" charset="0"/>
              </a:rPr>
              <a:t>上海产品向上海品牌</a:t>
            </a:r>
          </a:p>
        </p:txBody>
      </p:sp>
      <p:sp>
        <p:nvSpPr>
          <p:cNvPr id="35" name="TextBox 84"/>
          <p:cNvSpPr txBox="1"/>
          <p:nvPr/>
        </p:nvSpPr>
        <p:spPr>
          <a:xfrm>
            <a:off x="5500694" y="2709747"/>
            <a:ext cx="80021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b="1" dirty="0" smtClean="0">
                <a:solidFill>
                  <a:prstClr val="black">
                    <a:lumMod val="50000"/>
                    <a:lumOff val="50000"/>
                  </a:prstClr>
                </a:solidFill>
                <a:latin typeface="微软雅黑" pitchFamily="34" charset="-122"/>
                <a:ea typeface="微软雅黑" pitchFamily="34" charset="-122"/>
              </a:rPr>
              <a:t>转变</a:t>
            </a:r>
            <a:endParaRPr lang="en-US" altLang="zh-CN" sz="2400" b="1" dirty="0" smtClean="0">
              <a:solidFill>
                <a:prstClr val="black">
                  <a:lumMod val="50000"/>
                  <a:lumOff val="50000"/>
                </a:prst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cxnSp>
        <p:nvCxnSpPr>
          <p:cNvPr id="36" name="直接连接符 35"/>
          <p:cNvCxnSpPr/>
          <p:nvPr/>
        </p:nvCxnSpPr>
        <p:spPr>
          <a:xfrm>
            <a:off x="5072066" y="769494"/>
            <a:ext cx="0" cy="4016834"/>
          </a:xfrm>
          <a:prstGeom prst="line">
            <a:avLst/>
          </a:prstGeom>
          <a:ln>
            <a:prstDash val="dash"/>
          </a:ln>
        </p:spPr>
        <p:style>
          <a:lnRef idx="1">
            <a:schemeClr val="accent5"/>
          </a:lnRef>
          <a:fillRef idx="0">
            <a:schemeClr val="accent5"/>
          </a:fillRef>
          <a:effectRef idx="0">
            <a:schemeClr val="accent5"/>
          </a:effectRef>
          <a:fontRef idx="minor">
            <a:schemeClr val="tx1"/>
          </a:fontRef>
        </p:style>
      </p:cxnSp>
      <p:grpSp>
        <p:nvGrpSpPr>
          <p:cNvPr id="12" name="组合 11"/>
          <p:cNvGrpSpPr/>
          <p:nvPr/>
        </p:nvGrpSpPr>
        <p:grpSpPr>
          <a:xfrm>
            <a:off x="500034" y="1273724"/>
            <a:ext cx="4429156" cy="1167292"/>
            <a:chOff x="500034" y="1000114"/>
            <a:chExt cx="4429156" cy="1167292"/>
          </a:xfrm>
        </p:grpSpPr>
        <p:sp>
          <p:nvSpPr>
            <p:cNvPr id="3" name="Rectangle 2"/>
            <p:cNvSpPr>
              <a:spLocks noChangeArrowheads="1"/>
            </p:cNvSpPr>
            <p:nvPr/>
          </p:nvSpPr>
          <p:spPr bwMode="auto">
            <a:xfrm>
              <a:off x="571472" y="1000114"/>
              <a:ext cx="4064832" cy="338554"/>
            </a:xfrm>
            <a:prstGeom prst="rect">
              <a:avLst/>
            </a:prstGeom>
            <a:solidFill>
              <a:srgbClr val="000080">
                <a:alpha val="63921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anchor="ctr">
              <a:spAutoFit/>
            </a:bodyPr>
            <a:lstStyle>
              <a:lvl1pPr>
                <a:defRPr sz="2400" b="1">
                  <a:solidFill>
                    <a:srgbClr val="02303E"/>
                  </a:solidFill>
                  <a:latin typeface="华文楷体" panose="02010600040101010101" pitchFamily="2" charset="-122"/>
                  <a:ea typeface="华文楷体" panose="02010600040101010101" pitchFamily="2" charset="-122"/>
                </a:defRPr>
              </a:lvl1pPr>
              <a:lvl2pPr marL="742950" indent="-285750">
                <a:defRPr sz="2400" b="1">
                  <a:solidFill>
                    <a:srgbClr val="02303E"/>
                  </a:solidFill>
                  <a:latin typeface="华文楷体" panose="02010600040101010101" pitchFamily="2" charset="-122"/>
                  <a:ea typeface="华文楷体" panose="02010600040101010101" pitchFamily="2" charset="-122"/>
                </a:defRPr>
              </a:lvl2pPr>
              <a:lvl3pPr marL="1143000" indent="-228600">
                <a:defRPr sz="2400" b="1">
                  <a:solidFill>
                    <a:srgbClr val="02303E"/>
                  </a:solidFill>
                  <a:latin typeface="华文楷体" panose="02010600040101010101" pitchFamily="2" charset="-122"/>
                  <a:ea typeface="华文楷体" panose="02010600040101010101" pitchFamily="2" charset="-122"/>
                </a:defRPr>
              </a:lvl3pPr>
              <a:lvl4pPr marL="1600200" indent="-228600">
                <a:defRPr sz="2400" b="1">
                  <a:solidFill>
                    <a:srgbClr val="02303E"/>
                  </a:solidFill>
                  <a:latin typeface="华文楷体" panose="02010600040101010101" pitchFamily="2" charset="-122"/>
                  <a:ea typeface="华文楷体" panose="02010600040101010101" pitchFamily="2" charset="-122"/>
                </a:defRPr>
              </a:lvl4pPr>
              <a:lvl5pPr marL="2057400" indent="-228600">
                <a:defRPr sz="2400" b="1">
                  <a:solidFill>
                    <a:srgbClr val="02303E"/>
                  </a:solidFill>
                  <a:latin typeface="华文楷体" panose="02010600040101010101" pitchFamily="2" charset="-122"/>
                  <a:ea typeface="华文楷体" panose="0201060004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2"/>
                </a:buClr>
                <a:buFont typeface="Wingdings" panose="05000000000000000000" pitchFamily="2" charset="2"/>
                <a:buChar char="Ø"/>
                <a:defRPr sz="2400" b="1">
                  <a:solidFill>
                    <a:srgbClr val="02303E"/>
                  </a:solidFill>
                  <a:latin typeface="华文楷体" panose="02010600040101010101" pitchFamily="2" charset="-122"/>
                  <a:ea typeface="华文楷体" panose="0201060004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2"/>
                </a:buClr>
                <a:buFont typeface="Wingdings" panose="05000000000000000000" pitchFamily="2" charset="2"/>
                <a:buChar char="Ø"/>
                <a:defRPr sz="2400" b="1">
                  <a:solidFill>
                    <a:srgbClr val="02303E"/>
                  </a:solidFill>
                  <a:latin typeface="华文楷体" panose="02010600040101010101" pitchFamily="2" charset="-122"/>
                  <a:ea typeface="华文楷体" panose="0201060004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2"/>
                </a:buClr>
                <a:buFont typeface="Wingdings" panose="05000000000000000000" pitchFamily="2" charset="2"/>
                <a:buChar char="Ø"/>
                <a:defRPr sz="2400" b="1">
                  <a:solidFill>
                    <a:srgbClr val="02303E"/>
                  </a:solidFill>
                  <a:latin typeface="华文楷体" panose="02010600040101010101" pitchFamily="2" charset="-122"/>
                  <a:ea typeface="华文楷体" panose="0201060004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2"/>
                </a:buClr>
                <a:buFont typeface="Wingdings" panose="05000000000000000000" pitchFamily="2" charset="2"/>
                <a:buChar char="Ø"/>
                <a:defRPr sz="2400" b="1">
                  <a:solidFill>
                    <a:srgbClr val="02303E"/>
                  </a:solidFill>
                  <a:latin typeface="华文楷体" panose="02010600040101010101" pitchFamily="2" charset="-122"/>
                  <a:ea typeface="华文楷体" panose="02010600040101010101" pitchFamily="2" charset="-122"/>
                </a:defRPr>
              </a:lvl9pPr>
            </a:lstStyle>
            <a:p>
              <a:r>
                <a:rPr kumimoji="1" lang="zh-CN" altLang="en-US" sz="1600" b="0" dirty="0" smtClean="0">
                  <a:solidFill>
                    <a:schemeClr val="bg1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“十三五”产业发展思路</a:t>
              </a:r>
              <a:endParaRPr kumimoji="1" lang="zh-CN" altLang="en-US" sz="1600" b="0" dirty="0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</a:endParaRPr>
            </a:p>
          </p:txBody>
        </p:sp>
        <p:sp>
          <p:nvSpPr>
            <p:cNvPr id="4" name="Rectangle 4"/>
            <p:cNvSpPr>
              <a:spLocks noChangeArrowheads="1"/>
            </p:cNvSpPr>
            <p:nvPr/>
          </p:nvSpPr>
          <p:spPr bwMode="auto">
            <a:xfrm>
              <a:off x="500034" y="1428742"/>
              <a:ext cx="4429156" cy="3627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 sz="2400" b="1">
                  <a:solidFill>
                    <a:srgbClr val="02303E"/>
                  </a:solidFill>
                  <a:latin typeface="华文楷体" panose="02010600040101010101" pitchFamily="2" charset="-122"/>
                  <a:ea typeface="华文楷体" panose="02010600040101010101" pitchFamily="2" charset="-122"/>
                </a:defRPr>
              </a:lvl1pPr>
              <a:lvl2pPr marL="742950" indent="-285750">
                <a:defRPr sz="2400" b="1">
                  <a:solidFill>
                    <a:srgbClr val="02303E"/>
                  </a:solidFill>
                  <a:latin typeface="华文楷体" panose="02010600040101010101" pitchFamily="2" charset="-122"/>
                  <a:ea typeface="华文楷体" panose="02010600040101010101" pitchFamily="2" charset="-122"/>
                </a:defRPr>
              </a:lvl2pPr>
              <a:lvl3pPr marL="1143000" indent="-228600">
                <a:defRPr sz="2400" b="1">
                  <a:solidFill>
                    <a:srgbClr val="02303E"/>
                  </a:solidFill>
                  <a:latin typeface="华文楷体" panose="02010600040101010101" pitchFamily="2" charset="-122"/>
                  <a:ea typeface="华文楷体" panose="02010600040101010101" pitchFamily="2" charset="-122"/>
                </a:defRPr>
              </a:lvl3pPr>
              <a:lvl4pPr marL="1600200" indent="-228600">
                <a:defRPr sz="2400" b="1">
                  <a:solidFill>
                    <a:srgbClr val="02303E"/>
                  </a:solidFill>
                  <a:latin typeface="华文楷体" panose="02010600040101010101" pitchFamily="2" charset="-122"/>
                  <a:ea typeface="华文楷体" panose="02010600040101010101" pitchFamily="2" charset="-122"/>
                </a:defRPr>
              </a:lvl4pPr>
              <a:lvl5pPr marL="2057400" indent="-228600">
                <a:defRPr sz="2400" b="1">
                  <a:solidFill>
                    <a:srgbClr val="02303E"/>
                  </a:solidFill>
                  <a:latin typeface="华文楷体" panose="02010600040101010101" pitchFamily="2" charset="-122"/>
                  <a:ea typeface="华文楷体" panose="0201060004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2"/>
                </a:buClr>
                <a:buFont typeface="Wingdings" panose="05000000000000000000" pitchFamily="2" charset="2"/>
                <a:buChar char="Ø"/>
                <a:defRPr sz="2400" b="1">
                  <a:solidFill>
                    <a:srgbClr val="02303E"/>
                  </a:solidFill>
                  <a:latin typeface="华文楷体" panose="02010600040101010101" pitchFamily="2" charset="-122"/>
                  <a:ea typeface="华文楷体" panose="0201060004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2"/>
                </a:buClr>
                <a:buFont typeface="Wingdings" panose="05000000000000000000" pitchFamily="2" charset="2"/>
                <a:buChar char="Ø"/>
                <a:defRPr sz="2400" b="1">
                  <a:solidFill>
                    <a:srgbClr val="02303E"/>
                  </a:solidFill>
                  <a:latin typeface="华文楷体" panose="02010600040101010101" pitchFamily="2" charset="-122"/>
                  <a:ea typeface="华文楷体" panose="0201060004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2"/>
                </a:buClr>
                <a:buFont typeface="Wingdings" panose="05000000000000000000" pitchFamily="2" charset="2"/>
                <a:buChar char="Ø"/>
                <a:defRPr sz="2400" b="1">
                  <a:solidFill>
                    <a:srgbClr val="02303E"/>
                  </a:solidFill>
                  <a:latin typeface="华文楷体" panose="02010600040101010101" pitchFamily="2" charset="-122"/>
                  <a:ea typeface="华文楷体" panose="0201060004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2"/>
                </a:buClr>
                <a:buFont typeface="Wingdings" panose="05000000000000000000" pitchFamily="2" charset="2"/>
                <a:buChar char="Ø"/>
                <a:defRPr sz="2400" b="1">
                  <a:solidFill>
                    <a:srgbClr val="02303E"/>
                  </a:solidFill>
                  <a:latin typeface="华文楷体" panose="02010600040101010101" pitchFamily="2" charset="-122"/>
                  <a:ea typeface="华文楷体" panose="02010600040101010101" pitchFamily="2" charset="-122"/>
                </a:defRPr>
              </a:lvl9pPr>
            </a:lstStyle>
            <a:p>
              <a:pPr marL="285750" indent="-285750" algn="just">
                <a:lnSpc>
                  <a:spcPct val="120000"/>
                </a:lnSpc>
                <a:buClr>
                  <a:schemeClr val="accent1"/>
                </a:buClr>
                <a:buFont typeface="Wingdings" pitchFamily="2" charset="2"/>
                <a:buChar char="Ø"/>
              </a:pPr>
              <a:r>
                <a:rPr lang="zh-CN" altLang="en-US" sz="1600" b="0" dirty="0" smtClean="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高端化、智能化、绿色化、服务化</a:t>
              </a:r>
              <a:endParaRPr lang="en-US" altLang="zh-CN" sz="1600" b="0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0" name="矩形 41"/>
            <p:cNvSpPr>
              <a:spLocks noChangeArrowheads="1"/>
            </p:cNvSpPr>
            <p:nvPr/>
          </p:nvSpPr>
          <p:spPr bwMode="auto">
            <a:xfrm>
              <a:off x="785786" y="1798074"/>
              <a:ext cx="4072590" cy="369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0" hangingPunct="0"/>
              <a:r>
                <a:rPr lang="en-US" altLang="zh-CN" b="1" dirty="0" smtClean="0">
                  <a:latin typeface="Times New Roman" pitchFamily="18" charset="0"/>
                  <a:cs typeface="Times New Roman" pitchFamily="18" charset="0"/>
                </a:rPr>
                <a:t>H</a:t>
              </a:r>
              <a:r>
                <a:rPr b="1" dirty="0" smtClean="0">
                  <a:latin typeface="Times New Roman" pitchFamily="18" charset="0"/>
                  <a:cs typeface="Times New Roman" pitchFamily="18" charset="0"/>
                </a:rPr>
                <a:t>igh-class</a:t>
              </a:r>
              <a:r>
                <a:rPr lang="en-US" b="1" dirty="0" smtClean="0">
                  <a:latin typeface="Times New Roman" pitchFamily="18" charset="0"/>
                  <a:cs typeface="Times New Roman" pitchFamily="18" charset="0"/>
                </a:rPr>
                <a:t>   Intelligent   Green   Service</a:t>
              </a:r>
              <a:endParaRPr lang="zh-CN" altLang="en-US" dirty="0">
                <a:latin typeface="Times New Roman" pitchFamily="18" charset="0"/>
                <a:cs typeface="Times New Roman" pitchFamily="18" charset="0"/>
              </a:endParaRPr>
            </a:p>
          </p:txBody>
        </p:sp>
      </p:grpSp>
      <p:sp>
        <p:nvSpPr>
          <p:cNvPr id="11" name="TextBox 10"/>
          <p:cNvSpPr txBox="1"/>
          <p:nvPr/>
        </p:nvSpPr>
        <p:spPr>
          <a:xfrm>
            <a:off x="142844" y="214296"/>
            <a:ext cx="71438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The </a:t>
            </a:r>
            <a:r>
              <a:rPr lang="en-US" sz="2000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13th Five-year Plan </a:t>
            </a:r>
            <a:r>
              <a:rPr lang="en-US" altLang="zh-CN" sz="2000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of Shanghai manufacturing industry</a:t>
            </a:r>
            <a:endParaRPr lang="zh-CN" altLang="en-US" sz="2000" b="1" dirty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571472" y="785800"/>
            <a:ext cx="149912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1" dirty="0" smtClean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Principles</a:t>
            </a:r>
            <a:endParaRPr lang="zh-CN" altLang="en-US" sz="2400" b="1" dirty="0">
              <a:solidFill>
                <a:schemeClr val="accent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18" name="组合 17"/>
          <p:cNvGrpSpPr/>
          <p:nvPr/>
        </p:nvGrpSpPr>
        <p:grpSpPr>
          <a:xfrm>
            <a:off x="500034" y="2500312"/>
            <a:ext cx="4572000" cy="1571636"/>
            <a:chOff x="500034" y="2643188"/>
            <a:chExt cx="4572000" cy="1571636"/>
          </a:xfrm>
        </p:grpSpPr>
        <p:grpSp>
          <p:nvGrpSpPr>
            <p:cNvPr id="13" name="组合 12"/>
            <p:cNvGrpSpPr/>
            <p:nvPr/>
          </p:nvGrpSpPr>
          <p:grpSpPr>
            <a:xfrm>
              <a:off x="500034" y="3161890"/>
              <a:ext cx="4572000" cy="1052934"/>
              <a:chOff x="500034" y="2876138"/>
              <a:chExt cx="4572000" cy="1052934"/>
            </a:xfrm>
          </p:grpSpPr>
          <p:sp>
            <p:nvSpPr>
              <p:cNvPr id="15" name="Rectangle 2"/>
              <p:cNvSpPr>
                <a:spLocks noChangeArrowheads="1"/>
              </p:cNvSpPr>
              <p:nvPr/>
            </p:nvSpPr>
            <p:spPr bwMode="auto">
              <a:xfrm>
                <a:off x="571472" y="2876138"/>
                <a:ext cx="4064832" cy="338554"/>
              </a:xfrm>
              <a:prstGeom prst="rect">
                <a:avLst/>
              </a:prstGeom>
              <a:solidFill>
                <a:srgbClr val="000080">
                  <a:alpha val="63921"/>
                </a:srgb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anchor="ctr">
                <a:spAutoFit/>
              </a:bodyPr>
              <a:lstStyle>
                <a:lvl1pPr>
                  <a:defRPr sz="2400" b="1">
                    <a:solidFill>
                      <a:srgbClr val="02303E"/>
                    </a:solidFill>
                    <a:latin typeface="华文楷体" panose="02010600040101010101" pitchFamily="2" charset="-122"/>
                    <a:ea typeface="华文楷体" panose="02010600040101010101" pitchFamily="2" charset="-122"/>
                  </a:defRPr>
                </a:lvl1pPr>
                <a:lvl2pPr marL="742950" indent="-285750">
                  <a:defRPr sz="2400" b="1">
                    <a:solidFill>
                      <a:srgbClr val="02303E"/>
                    </a:solidFill>
                    <a:latin typeface="华文楷体" panose="02010600040101010101" pitchFamily="2" charset="-122"/>
                    <a:ea typeface="华文楷体" panose="02010600040101010101" pitchFamily="2" charset="-122"/>
                  </a:defRPr>
                </a:lvl2pPr>
                <a:lvl3pPr marL="1143000" indent="-228600">
                  <a:defRPr sz="2400" b="1">
                    <a:solidFill>
                      <a:srgbClr val="02303E"/>
                    </a:solidFill>
                    <a:latin typeface="华文楷体" panose="02010600040101010101" pitchFamily="2" charset="-122"/>
                    <a:ea typeface="华文楷体" panose="02010600040101010101" pitchFamily="2" charset="-122"/>
                  </a:defRPr>
                </a:lvl3pPr>
                <a:lvl4pPr marL="1600200" indent="-228600">
                  <a:defRPr sz="2400" b="1">
                    <a:solidFill>
                      <a:srgbClr val="02303E"/>
                    </a:solidFill>
                    <a:latin typeface="华文楷体" panose="02010600040101010101" pitchFamily="2" charset="-122"/>
                    <a:ea typeface="华文楷体" panose="02010600040101010101" pitchFamily="2" charset="-122"/>
                  </a:defRPr>
                </a:lvl4pPr>
                <a:lvl5pPr marL="2057400" indent="-228600">
                  <a:defRPr sz="2400" b="1">
                    <a:solidFill>
                      <a:srgbClr val="02303E"/>
                    </a:solidFill>
                    <a:latin typeface="华文楷体" panose="02010600040101010101" pitchFamily="2" charset="-122"/>
                    <a:ea typeface="华文楷体" panose="02010600040101010101" pitchFamily="2" charset="-122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2"/>
                  </a:buClr>
                  <a:buFont typeface="Wingdings" panose="05000000000000000000" pitchFamily="2" charset="2"/>
                  <a:buChar char="Ø"/>
                  <a:defRPr sz="2400" b="1">
                    <a:solidFill>
                      <a:srgbClr val="02303E"/>
                    </a:solidFill>
                    <a:latin typeface="华文楷体" panose="02010600040101010101" pitchFamily="2" charset="-122"/>
                    <a:ea typeface="华文楷体" panose="02010600040101010101" pitchFamily="2" charset="-122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2"/>
                  </a:buClr>
                  <a:buFont typeface="Wingdings" panose="05000000000000000000" pitchFamily="2" charset="2"/>
                  <a:buChar char="Ø"/>
                  <a:defRPr sz="2400" b="1">
                    <a:solidFill>
                      <a:srgbClr val="02303E"/>
                    </a:solidFill>
                    <a:latin typeface="华文楷体" panose="02010600040101010101" pitchFamily="2" charset="-122"/>
                    <a:ea typeface="华文楷体" panose="02010600040101010101" pitchFamily="2" charset="-122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2"/>
                  </a:buClr>
                  <a:buFont typeface="Wingdings" panose="05000000000000000000" pitchFamily="2" charset="2"/>
                  <a:buChar char="Ø"/>
                  <a:defRPr sz="2400" b="1">
                    <a:solidFill>
                      <a:srgbClr val="02303E"/>
                    </a:solidFill>
                    <a:latin typeface="华文楷体" panose="02010600040101010101" pitchFamily="2" charset="-122"/>
                    <a:ea typeface="华文楷体" panose="02010600040101010101" pitchFamily="2" charset="-122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2"/>
                  </a:buClr>
                  <a:buFont typeface="Wingdings" panose="05000000000000000000" pitchFamily="2" charset="2"/>
                  <a:buChar char="Ø"/>
                  <a:defRPr sz="2400" b="1">
                    <a:solidFill>
                      <a:srgbClr val="02303E"/>
                    </a:solidFill>
                    <a:latin typeface="华文楷体" panose="02010600040101010101" pitchFamily="2" charset="-122"/>
                    <a:ea typeface="华文楷体" panose="02010600040101010101" pitchFamily="2" charset="-122"/>
                  </a:defRPr>
                </a:lvl9pPr>
              </a:lstStyle>
              <a:p>
                <a:r>
                  <a:rPr kumimoji="1" lang="zh-CN" altLang="en-US" sz="1600" b="0" dirty="0" smtClean="0">
                    <a:solidFill>
                      <a:schemeClr val="bg1"/>
                    </a:solidFill>
                    <a:latin typeface="Times New Roman" panose="02020603050405020304" pitchFamily="18" charset="0"/>
                    <a:ea typeface="黑体" panose="02010609060101010101" pitchFamily="49" charset="-122"/>
                  </a:rPr>
                  <a:t>“十三五”产业发展目标</a:t>
                </a:r>
                <a:endParaRPr kumimoji="1" lang="zh-CN" altLang="en-US" sz="1600" b="0" dirty="0">
                  <a:solidFill>
                    <a:schemeClr val="bg1"/>
                  </a:solidFill>
                  <a:latin typeface="Times New Roman" panose="02020603050405020304" pitchFamily="18" charset="0"/>
                  <a:ea typeface="黑体" panose="02010609060101010101" pitchFamily="49" charset="-122"/>
                </a:endParaRPr>
              </a:p>
            </p:txBody>
          </p:sp>
          <p:sp>
            <p:nvSpPr>
              <p:cNvPr id="16" name="矩形 15"/>
              <p:cNvSpPr/>
              <p:nvPr/>
            </p:nvSpPr>
            <p:spPr>
              <a:xfrm>
                <a:off x="500034" y="3270943"/>
                <a:ext cx="4572000" cy="658129"/>
              </a:xfrm>
              <a:prstGeom prst="rect">
                <a:avLst/>
              </a:prstGeom>
            </p:spPr>
            <p:txBody>
              <a:bodyPr>
                <a:spAutoFit/>
              </a:bodyPr>
              <a:lstStyle/>
              <a:p>
                <a:pPr marL="285750" indent="-285750" algn="just">
                  <a:lnSpc>
                    <a:spcPct val="120000"/>
                  </a:lnSpc>
                  <a:buClr>
                    <a:schemeClr val="accent1"/>
                  </a:buClr>
                  <a:buFont typeface="Wingdings" pitchFamily="2" charset="2"/>
                  <a:buChar char="Ø"/>
                </a:pPr>
                <a:r>
                  <a:rPr lang="zh-CN" altLang="en-US" sz="1600" dirty="0" smtClean="0">
                    <a:latin typeface="Times New Roman" pitchFamily="18" charset="0"/>
                    <a:ea typeface="微软雅黑" panose="020B0503020204020204" pitchFamily="34" charset="-122"/>
                    <a:cs typeface="Times New Roman" pitchFamily="18" charset="0"/>
                  </a:rPr>
                  <a:t>上海力争成为具有高附加值、高技术含量、高全要素生产率的国际高端制造中心之一。</a:t>
                </a:r>
                <a:endParaRPr lang="en-US" altLang="zh-CN" sz="1600" dirty="0" smtClean="0">
                  <a:latin typeface="Times New Roman" pitchFamily="18" charset="0"/>
                  <a:ea typeface="微软雅黑" panose="020B0503020204020204" pitchFamily="34" charset="-122"/>
                  <a:cs typeface="Times New Roman" pitchFamily="18" charset="0"/>
                </a:endParaRPr>
              </a:p>
            </p:txBody>
          </p:sp>
        </p:grpSp>
        <p:sp>
          <p:nvSpPr>
            <p:cNvPr id="17" name="矩形 16"/>
            <p:cNvSpPr/>
            <p:nvPr/>
          </p:nvSpPr>
          <p:spPr>
            <a:xfrm>
              <a:off x="571472" y="2643188"/>
              <a:ext cx="936475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z="2400" b="1" dirty="0" smtClean="0">
                  <a:solidFill>
                    <a:schemeClr val="accent1"/>
                  </a:solidFill>
                  <a:latin typeface="Times New Roman" pitchFamily="18" charset="0"/>
                  <a:cs typeface="Times New Roman" pitchFamily="18" charset="0"/>
                </a:rPr>
                <a:t>Goals</a:t>
              </a:r>
              <a:endParaRPr lang="zh-CN" altLang="en-US" sz="2400" b="1" dirty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</p:grpSp>
      <p:sp>
        <p:nvSpPr>
          <p:cNvPr id="19" name="矩形 18"/>
          <p:cNvSpPr/>
          <p:nvPr/>
        </p:nvSpPr>
        <p:spPr>
          <a:xfrm>
            <a:off x="428596" y="4071948"/>
            <a:ext cx="478634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International high</a:t>
            </a:r>
            <a:r>
              <a:rPr lang="en-US" altLang="zh-CN" b="1" dirty="0" smtClean="0">
                <a:latin typeface="Times New Roman" pitchFamily="18" charset="0"/>
                <a:cs typeface="Times New Roman" pitchFamily="18" charset="0"/>
              </a:rPr>
              <a:t>-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end manufacturing center </a:t>
            </a:r>
            <a:endParaRPr lang="zh-CN" altLang="en-US" b="1" dirty="0"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23" name="组合 22"/>
          <p:cNvGrpSpPr/>
          <p:nvPr/>
        </p:nvGrpSpPr>
        <p:grpSpPr>
          <a:xfrm>
            <a:off x="7429520" y="3214692"/>
            <a:ext cx="1197764" cy="1043052"/>
            <a:chOff x="7500958" y="3214692"/>
            <a:chExt cx="1197764" cy="1043052"/>
          </a:xfrm>
        </p:grpSpPr>
        <p:sp>
          <p:nvSpPr>
            <p:cNvPr id="20" name="矩形 19"/>
            <p:cNvSpPr/>
            <p:nvPr/>
          </p:nvSpPr>
          <p:spPr>
            <a:xfrm>
              <a:off x="7500958" y="3857634"/>
              <a:ext cx="883575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2000" b="1" dirty="0" smtClean="0">
                  <a:solidFill>
                    <a:schemeClr val="accent6"/>
                  </a:solidFill>
                  <a:latin typeface="Times New Roman" pitchFamily="18" charset="0"/>
                  <a:cs typeface="Times New Roman" pitchFamily="18" charset="0"/>
                </a:rPr>
                <a:t>Brand</a:t>
              </a:r>
              <a:endParaRPr lang="zh-CN" altLang="en-US" sz="2000" b="1" dirty="0">
                <a:solidFill>
                  <a:schemeClr val="accent6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21" name="矩形 20"/>
            <p:cNvSpPr/>
            <p:nvPr/>
          </p:nvSpPr>
          <p:spPr>
            <a:xfrm>
              <a:off x="7500958" y="3528962"/>
              <a:ext cx="1008609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z="2000" b="1" dirty="0" smtClean="0">
                  <a:solidFill>
                    <a:schemeClr val="accent6"/>
                  </a:solidFill>
                  <a:latin typeface="Times New Roman" pitchFamily="18" charset="0"/>
                  <a:cs typeface="Times New Roman" pitchFamily="18" charset="0"/>
                </a:rPr>
                <a:t>Q</a:t>
              </a:r>
              <a:r>
                <a:rPr lang="en-US" sz="2000" b="1" dirty="0" smtClean="0">
                  <a:solidFill>
                    <a:schemeClr val="accent6"/>
                  </a:solidFill>
                  <a:latin typeface="Times New Roman" pitchFamily="18" charset="0"/>
                  <a:cs typeface="Times New Roman" pitchFamily="18" charset="0"/>
                </a:rPr>
                <a:t>uality</a:t>
              </a:r>
              <a:endParaRPr lang="zh-CN" altLang="en-US" sz="2000" b="1" dirty="0">
                <a:solidFill>
                  <a:schemeClr val="accent6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22" name="矩形 21"/>
            <p:cNvSpPr/>
            <p:nvPr/>
          </p:nvSpPr>
          <p:spPr>
            <a:xfrm>
              <a:off x="7500958" y="3214692"/>
              <a:ext cx="1197764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b="1" dirty="0" smtClean="0">
                  <a:solidFill>
                    <a:schemeClr val="accent6"/>
                  </a:solidFill>
                  <a:latin typeface="Times New Roman" pitchFamily="18" charset="0"/>
                  <a:cs typeface="Times New Roman" pitchFamily="18" charset="0"/>
                </a:rPr>
                <a:t>I</a:t>
              </a:r>
              <a:r>
                <a:rPr lang="en-US" b="1" dirty="0" smtClean="0">
                  <a:solidFill>
                    <a:schemeClr val="accent6"/>
                  </a:solidFill>
                  <a:latin typeface="Times New Roman" pitchFamily="18" charset="0"/>
                  <a:cs typeface="Times New Roman" pitchFamily="18" charset="0"/>
                </a:rPr>
                <a:t>ntelligent</a:t>
              </a:r>
              <a:endParaRPr lang="zh-CN" altLang="en-US" b="1" dirty="0">
                <a:solidFill>
                  <a:schemeClr val="accent6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</p:grpSp>
      <p:sp>
        <p:nvSpPr>
          <p:cNvPr id="24" name="矩形 23"/>
          <p:cNvSpPr/>
          <p:nvPr/>
        </p:nvSpPr>
        <p:spPr>
          <a:xfrm>
            <a:off x="6357950" y="2743144"/>
            <a:ext cx="1347035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000" b="1" dirty="0" smtClean="0">
                <a:solidFill>
                  <a:schemeClr val="accent6"/>
                </a:solidFill>
                <a:latin typeface="Times New Roman" pitchFamily="18" charset="0"/>
                <a:cs typeface="Times New Roman" pitchFamily="18" charset="0"/>
              </a:rPr>
              <a:t>Promot</a:t>
            </a:r>
            <a:r>
              <a:rPr lang="en-US" altLang="zh-CN" sz="2000" b="1" dirty="0" smtClean="0">
                <a:solidFill>
                  <a:schemeClr val="accent6"/>
                </a:solidFill>
                <a:latin typeface="Times New Roman" pitchFamily="18" charset="0"/>
                <a:cs typeface="Times New Roman" pitchFamily="18" charset="0"/>
              </a:rPr>
              <a:t>ing</a:t>
            </a:r>
            <a:endParaRPr lang="zh-CN" altLang="en-US" sz="2000" b="1" dirty="0">
              <a:solidFill>
                <a:schemeClr val="accent6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56991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组合 43"/>
          <p:cNvGrpSpPr/>
          <p:nvPr/>
        </p:nvGrpSpPr>
        <p:grpSpPr>
          <a:xfrm>
            <a:off x="4643438" y="1500180"/>
            <a:ext cx="3539690" cy="2873004"/>
            <a:chOff x="971550" y="333375"/>
            <a:chExt cx="6919913" cy="5616575"/>
          </a:xfrm>
        </p:grpSpPr>
        <p:pic>
          <p:nvPicPr>
            <p:cNvPr id="39" name="图片 6"/>
            <p:cNvPicPr>
              <a:picLocks noChangeAspect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971550" y="333375"/>
              <a:ext cx="6919913" cy="56165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40" name="矩形 7"/>
            <p:cNvSpPr>
              <a:spLocks noChangeArrowheads="1"/>
            </p:cNvSpPr>
            <p:nvPr/>
          </p:nvSpPr>
          <p:spPr bwMode="auto">
            <a:xfrm>
              <a:off x="3566496" y="2149839"/>
              <a:ext cx="1826035" cy="10620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zh-CN" altLang="en-US" sz="1600" b="1" dirty="0" smtClean="0">
                  <a:solidFill>
                    <a:srgbClr val="FF0000"/>
                  </a:solidFill>
                  <a:latin typeface="微软雅黑" pitchFamily="34" charset="-122"/>
                  <a:ea typeface="微软雅黑" pitchFamily="34" charset="-122"/>
                </a:rPr>
                <a:t>构建新型</a:t>
              </a:r>
              <a:endParaRPr lang="en-US" altLang="zh-CN" sz="1600" b="1" dirty="0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endParaRPr>
            </a:p>
            <a:p>
              <a:r>
                <a:rPr lang="zh-CN" altLang="en-US" sz="1600" b="1" dirty="0" smtClean="0">
                  <a:solidFill>
                    <a:srgbClr val="FF0000"/>
                  </a:solidFill>
                  <a:latin typeface="微软雅黑" pitchFamily="34" charset="-122"/>
                  <a:ea typeface="微软雅黑" pitchFamily="34" charset="-122"/>
                </a:rPr>
                <a:t>工业体系</a:t>
              </a:r>
              <a:endParaRPr lang="zh-CN" altLang="en-US" sz="1600" b="1" dirty="0">
                <a:solidFill>
                  <a:srgbClr val="FF0000"/>
                </a:solidFill>
              </a:endParaRPr>
            </a:p>
          </p:txBody>
        </p:sp>
        <p:sp>
          <p:nvSpPr>
            <p:cNvPr id="41" name="矩形 8"/>
            <p:cNvSpPr>
              <a:spLocks noChangeArrowheads="1"/>
            </p:cNvSpPr>
            <p:nvPr/>
          </p:nvSpPr>
          <p:spPr bwMode="auto">
            <a:xfrm>
              <a:off x="1949153" y="592871"/>
              <a:ext cx="4015418" cy="76930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indent="406400" algn="just">
                <a:lnSpc>
                  <a:spcPts val="3000"/>
                </a:lnSpc>
              </a:pPr>
              <a:r>
                <a:rPr lang="zh-CN" altLang="zh-CN" sz="1400" b="1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战略性新兴产业引领</a:t>
              </a:r>
              <a:endParaRPr lang="en-US" altLang="zh-CN" sz="14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42" name="矩形 9"/>
            <p:cNvSpPr>
              <a:spLocks noChangeArrowheads="1"/>
            </p:cNvSpPr>
            <p:nvPr/>
          </p:nvSpPr>
          <p:spPr bwMode="auto">
            <a:xfrm>
              <a:off x="5297718" y="2220377"/>
              <a:ext cx="1659618" cy="22639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zh-CN" sz="1600" b="1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先进</a:t>
              </a:r>
              <a:endParaRPr lang="en-US" altLang="zh-CN" sz="16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  <a:p>
              <a:pPr algn="ctr">
                <a:lnSpc>
                  <a:spcPct val="150000"/>
                </a:lnSpc>
              </a:pPr>
              <a:r>
                <a:rPr lang="zh-CN" altLang="zh-CN" sz="1600" b="1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制造业</a:t>
              </a:r>
              <a:endParaRPr lang="en-US" altLang="zh-CN" sz="16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  <a:p>
              <a:pPr algn="ctr">
                <a:lnSpc>
                  <a:spcPct val="150000"/>
                </a:lnSpc>
              </a:pPr>
              <a:r>
                <a:rPr lang="zh-CN" altLang="zh-CN" sz="1600" b="1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支撑</a:t>
              </a:r>
              <a:endParaRPr lang="zh-CN" altLang="en-US" sz="1600" b="1" dirty="0">
                <a:solidFill>
                  <a:schemeClr val="bg1"/>
                </a:solidFill>
              </a:endParaRPr>
            </a:p>
          </p:txBody>
        </p:sp>
        <p:sp>
          <p:nvSpPr>
            <p:cNvPr id="43" name="TextBox 10"/>
            <p:cNvSpPr txBox="1">
              <a:spLocks noChangeArrowheads="1"/>
            </p:cNvSpPr>
            <p:nvPr/>
          </p:nvSpPr>
          <p:spPr bwMode="auto">
            <a:xfrm>
              <a:off x="2009530" y="2042384"/>
              <a:ext cx="1556967" cy="257542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zh-CN" sz="1400" b="1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生产性服务业协同</a:t>
              </a:r>
              <a:endParaRPr lang="en-US" altLang="zh-CN" sz="14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  <a:p>
              <a:pPr algn="ctr">
                <a:lnSpc>
                  <a:spcPct val="150000"/>
                </a:lnSpc>
              </a:pPr>
              <a:endParaRPr lang="zh-CN" altLang="en-US" sz="1400" b="1" dirty="0">
                <a:solidFill>
                  <a:schemeClr val="bg1"/>
                </a:solidFill>
              </a:endParaRPr>
            </a:p>
          </p:txBody>
        </p:sp>
      </p:grpSp>
      <p:sp>
        <p:nvSpPr>
          <p:cNvPr id="45" name="TextBox 44"/>
          <p:cNvSpPr txBox="1"/>
          <p:nvPr/>
        </p:nvSpPr>
        <p:spPr>
          <a:xfrm>
            <a:off x="642910" y="1571618"/>
            <a:ext cx="3857652" cy="7591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2600"/>
              </a:lnSpc>
            </a:pPr>
            <a:r>
              <a:rPr lang="zh-CN" altLang="en-US" sz="1600" b="1" dirty="0" smtClean="0">
                <a:solidFill>
                  <a:schemeClr val="accent1"/>
                </a:solidFill>
                <a:latin typeface="微软雅黑" pitchFamily="34" charset="-122"/>
                <a:ea typeface="微软雅黑" pitchFamily="34" charset="-122"/>
              </a:rPr>
              <a:t>构建战略性新兴产业引领、先进制造业支撑、生产性服务业协同的新型工业体系</a:t>
            </a:r>
            <a:endParaRPr lang="zh-CN" altLang="en-US" sz="1600" b="1" dirty="0">
              <a:solidFill>
                <a:schemeClr val="accent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19" name="组合 18"/>
          <p:cNvGrpSpPr/>
          <p:nvPr/>
        </p:nvGrpSpPr>
        <p:grpSpPr>
          <a:xfrm>
            <a:off x="307579" y="428610"/>
            <a:ext cx="8264949" cy="428628"/>
            <a:chOff x="307579" y="428610"/>
            <a:chExt cx="8264949" cy="428628"/>
          </a:xfrm>
        </p:grpSpPr>
        <p:sp>
          <p:nvSpPr>
            <p:cNvPr id="17" name="文本框 32"/>
            <p:cNvSpPr txBox="1"/>
            <p:nvPr/>
          </p:nvSpPr>
          <p:spPr>
            <a:xfrm>
              <a:off x="307579" y="428610"/>
              <a:ext cx="3264289" cy="400110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</a:bodyPr>
            <a:lstStyle/>
            <a:p>
              <a:r>
                <a:rPr lang="zh-CN" altLang="en-US" sz="2000" b="1" dirty="0" smtClean="0">
                  <a:solidFill>
                    <a:schemeClr val="accent1"/>
                  </a:solidFill>
                  <a:latin typeface="微软雅黑" pitchFamily="34" charset="-122"/>
                  <a:ea typeface="微软雅黑" pitchFamily="34" charset="-122"/>
                </a:rPr>
                <a:t>“十三五”产业发展重点</a:t>
              </a:r>
              <a:endParaRPr lang="zh-CN" altLang="en-US" sz="2000" b="1" dirty="0">
                <a:solidFill>
                  <a:schemeClr val="accent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cxnSp>
          <p:nvCxnSpPr>
            <p:cNvPr id="184" name="直接连接符 183"/>
            <p:cNvCxnSpPr/>
            <p:nvPr/>
          </p:nvCxnSpPr>
          <p:spPr>
            <a:xfrm>
              <a:off x="428596" y="855650"/>
              <a:ext cx="4286280" cy="1588"/>
            </a:xfrm>
            <a:prstGeom prst="line">
              <a:avLst/>
            </a:prstGeom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sp>
          <p:nvSpPr>
            <p:cNvPr id="13" name="TextBox 12"/>
            <p:cNvSpPr txBox="1"/>
            <p:nvPr/>
          </p:nvSpPr>
          <p:spPr>
            <a:xfrm>
              <a:off x="3214678" y="428610"/>
              <a:ext cx="535785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000" b="1" dirty="0" smtClean="0">
                  <a:solidFill>
                    <a:schemeClr val="accent1"/>
                  </a:solidFill>
                  <a:latin typeface="Times New Roman" pitchFamily="18" charset="0"/>
                  <a:cs typeface="Times New Roman" pitchFamily="18" charset="0"/>
                </a:rPr>
                <a:t>Strategic Focus of industrial development </a:t>
              </a:r>
            </a:p>
          </p:txBody>
        </p:sp>
      </p:grpSp>
      <p:sp>
        <p:nvSpPr>
          <p:cNvPr id="18" name="矩形 17"/>
          <p:cNvSpPr/>
          <p:nvPr/>
        </p:nvSpPr>
        <p:spPr>
          <a:xfrm>
            <a:off x="642910" y="2571750"/>
            <a:ext cx="3887603" cy="199028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Constructing new industrial system:</a:t>
            </a:r>
          </a:p>
          <a:p>
            <a:pPr>
              <a:lnSpc>
                <a:spcPts val="1000"/>
              </a:lnSpc>
            </a:pPr>
            <a:endParaRPr lang="en-US" sz="2000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ts val="3000"/>
              </a:lnSpc>
              <a:buFont typeface="Wingdings" pitchFamily="2" charset="2"/>
              <a:buChar char="Ø"/>
            </a:pPr>
            <a:r>
              <a:rPr lang="en-US" altLang="zh-CN" sz="2000" dirty="0" smtClean="0">
                <a:latin typeface="Times New Roman" pitchFamily="18" charset="0"/>
                <a:cs typeface="Times New Roman" pitchFamily="18" charset="0"/>
              </a:rPr>
              <a:t>Strategic  emerging industries</a:t>
            </a:r>
          </a:p>
          <a:p>
            <a:pPr>
              <a:lnSpc>
                <a:spcPts val="3000"/>
              </a:lnSpc>
              <a:buFont typeface="Wingdings" pitchFamily="2" charset="2"/>
              <a:buChar char="Ø"/>
            </a:pPr>
            <a:r>
              <a:rPr lang="en-US" altLang="zh-CN" sz="2000" dirty="0" smtClean="0">
                <a:latin typeface="Times New Roman" pitchFamily="18" charset="0"/>
                <a:cs typeface="Times New Roman" pitchFamily="18" charset="0"/>
              </a:rPr>
              <a:t>Advanced manufacturing industry</a:t>
            </a:r>
          </a:p>
          <a:p>
            <a:pPr>
              <a:lnSpc>
                <a:spcPts val="3000"/>
              </a:lnSpc>
              <a:buFont typeface="Wingdings" pitchFamily="2" charset="2"/>
              <a:buChar char="Ø"/>
            </a:pPr>
            <a:r>
              <a:rPr lang="en-US" altLang="zh-CN" sz="2000" dirty="0" smtClean="0">
                <a:latin typeface="Times New Roman" pitchFamily="18" charset="0"/>
                <a:cs typeface="Times New Roman" pitchFamily="18" charset="0"/>
              </a:rPr>
              <a:t>Production service industry </a:t>
            </a:r>
          </a:p>
          <a:p>
            <a:r>
              <a:rPr lang="en-US" altLang="zh-CN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zh-CN" altLang="en-US" sz="20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965030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86"/>
          <p:cNvGrpSpPr/>
          <p:nvPr/>
        </p:nvGrpSpPr>
        <p:grpSpPr>
          <a:xfrm>
            <a:off x="714348" y="1643056"/>
            <a:ext cx="3786214" cy="3023550"/>
            <a:chOff x="490470" y="1303811"/>
            <a:chExt cx="3500462" cy="3023550"/>
          </a:xfrm>
        </p:grpSpPr>
        <p:sp>
          <p:nvSpPr>
            <p:cNvPr id="9" name="矩形 2"/>
            <p:cNvSpPr>
              <a:spLocks noChangeArrowheads="1"/>
            </p:cNvSpPr>
            <p:nvPr/>
          </p:nvSpPr>
          <p:spPr bwMode="auto">
            <a:xfrm>
              <a:off x="490470" y="1303811"/>
              <a:ext cx="3500462" cy="523220"/>
            </a:xfrm>
            <a:prstGeom prst="rect">
              <a:avLst/>
            </a:prstGeom>
            <a:solidFill>
              <a:schemeClr val="accent5">
                <a:lumMod val="60000"/>
                <a:lumOff val="40000"/>
              </a:schemeClr>
            </a:solidFill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r>
                <a:rPr lang="en-US" altLang="zh-CN" sz="1400" dirty="0" smtClean="0">
                  <a:latin typeface="Times New Roman" pitchFamily="18" charset="0"/>
                  <a:ea typeface="楷体_GB2312" pitchFamily="49" charset="-122"/>
                  <a:cs typeface="Times New Roman" pitchFamily="18" charset="0"/>
                </a:rPr>
                <a:t>1</a:t>
              </a:r>
              <a:r>
                <a:rPr lang="zh-CN" altLang="en-US" sz="1400" dirty="0" smtClean="0">
                  <a:latin typeface="Times New Roman" pitchFamily="18" charset="0"/>
                  <a:ea typeface="楷体_GB2312" pitchFamily="49" charset="-122"/>
                  <a:cs typeface="Times New Roman" pitchFamily="18" charset="0"/>
                </a:rPr>
                <a:t>、</a:t>
              </a:r>
              <a:r>
                <a:rPr lang="zh-CN" altLang="zh-CN" sz="1400" dirty="0" smtClean="0">
                  <a:latin typeface="Times New Roman" pitchFamily="18" charset="0"/>
                  <a:ea typeface="楷体_GB2312" pitchFamily="49" charset="-122"/>
                  <a:cs typeface="Times New Roman" pitchFamily="18" charset="0"/>
                </a:rPr>
                <a:t>新一代信息技术</a:t>
              </a:r>
              <a:endParaRPr lang="en-US" altLang="zh-CN" sz="1400" dirty="0" smtClean="0">
                <a:latin typeface="Times New Roman" pitchFamily="18" charset="0"/>
                <a:ea typeface="楷体_GB2312" pitchFamily="49" charset="-122"/>
                <a:cs typeface="Times New Roman" pitchFamily="18" charset="0"/>
              </a:endParaRPr>
            </a:p>
            <a:p>
              <a:r>
                <a:rPr lang="en-US" altLang="zh-CN" sz="1400" dirty="0" smtClean="0">
                  <a:latin typeface="Times New Roman" pitchFamily="18" charset="0"/>
                  <a:ea typeface="楷体_GB2312" pitchFamily="49" charset="-122"/>
                  <a:cs typeface="Times New Roman" pitchFamily="18" charset="0"/>
                </a:rPr>
                <a:t>New generation of information technology </a:t>
              </a:r>
              <a:endParaRPr lang="zh-CN" altLang="zh-CN" sz="1400" dirty="0">
                <a:latin typeface="Times New Roman" pitchFamily="18" charset="0"/>
                <a:ea typeface="楷体_GB2312" pitchFamily="49" charset="-122"/>
                <a:cs typeface="Times New Roman" pitchFamily="18" charset="0"/>
              </a:endParaRPr>
            </a:p>
          </p:txBody>
        </p:sp>
        <p:sp>
          <p:nvSpPr>
            <p:cNvPr id="146" name="矩形 2"/>
            <p:cNvSpPr>
              <a:spLocks noChangeArrowheads="1"/>
            </p:cNvSpPr>
            <p:nvPr/>
          </p:nvSpPr>
          <p:spPr bwMode="auto">
            <a:xfrm>
              <a:off x="490470" y="1908659"/>
              <a:ext cx="3500462" cy="523220"/>
            </a:xfrm>
            <a:prstGeom prst="rect">
              <a:avLst/>
            </a:prstGeom>
            <a:solidFill>
              <a:schemeClr val="accent3"/>
            </a:solidFill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eaLnBrk="1" hangingPunct="1"/>
              <a:r>
                <a:rPr lang="en-US" altLang="zh-CN" sz="1400" dirty="0" smtClean="0">
                  <a:latin typeface="Times New Roman" pitchFamily="18" charset="0"/>
                  <a:ea typeface="楷体_GB2312" pitchFamily="49" charset="-122"/>
                  <a:cs typeface="Times New Roman" pitchFamily="18" charset="0"/>
                </a:rPr>
                <a:t>2</a:t>
              </a:r>
              <a:r>
                <a:rPr lang="zh-CN" altLang="en-US" sz="1400" dirty="0" smtClean="0">
                  <a:latin typeface="Times New Roman" pitchFamily="18" charset="0"/>
                  <a:ea typeface="楷体_GB2312" pitchFamily="49" charset="-122"/>
                  <a:cs typeface="Times New Roman" pitchFamily="18" charset="0"/>
                </a:rPr>
                <a:t>、智能制造装备</a:t>
              </a:r>
              <a:endParaRPr lang="en-US" altLang="zh-CN" sz="1400" dirty="0" smtClean="0">
                <a:latin typeface="Times New Roman" pitchFamily="18" charset="0"/>
                <a:ea typeface="楷体_GB2312" pitchFamily="49" charset="-122"/>
                <a:cs typeface="Times New Roman" pitchFamily="18" charset="0"/>
              </a:endParaRPr>
            </a:p>
            <a:p>
              <a:pPr eaLnBrk="1" hangingPunct="1"/>
              <a:r>
                <a:rPr lang="en-US" altLang="zh-CN" sz="1400" dirty="0" smtClean="0">
                  <a:latin typeface="Times New Roman" pitchFamily="18" charset="0"/>
                  <a:ea typeface="楷体_GB2312" pitchFamily="49" charset="-122"/>
                  <a:cs typeface="Times New Roman" pitchFamily="18" charset="0"/>
                </a:rPr>
                <a:t>Intelligent manufacturing equipment</a:t>
              </a:r>
              <a:endParaRPr lang="zh-CN" altLang="zh-CN" sz="1400" dirty="0">
                <a:latin typeface="Times New Roman" pitchFamily="18" charset="0"/>
                <a:ea typeface="楷体_GB2312" pitchFamily="49" charset="-122"/>
                <a:cs typeface="Times New Roman" pitchFamily="18" charset="0"/>
              </a:endParaRPr>
            </a:p>
          </p:txBody>
        </p:sp>
        <p:sp>
          <p:nvSpPr>
            <p:cNvPr id="149" name="矩形 2"/>
            <p:cNvSpPr>
              <a:spLocks noChangeArrowheads="1"/>
            </p:cNvSpPr>
            <p:nvPr/>
          </p:nvSpPr>
          <p:spPr bwMode="auto">
            <a:xfrm>
              <a:off x="490470" y="2526600"/>
              <a:ext cx="3500462" cy="523220"/>
            </a:xfrm>
            <a:prstGeom prst="rect">
              <a:avLst/>
            </a:prstGeom>
            <a:solidFill>
              <a:schemeClr val="accent2">
                <a:lumMod val="40000"/>
                <a:lumOff val="60000"/>
              </a:schemeClr>
            </a:solidFill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eaLnBrk="1" hangingPunct="1"/>
              <a:r>
                <a:rPr lang="en-US" altLang="zh-CN" sz="1400" dirty="0" smtClean="0">
                  <a:latin typeface="Times New Roman" pitchFamily="18" charset="0"/>
                  <a:ea typeface="楷体_GB2312" pitchFamily="49" charset="-122"/>
                  <a:cs typeface="Times New Roman" pitchFamily="18" charset="0"/>
                </a:rPr>
                <a:t>3</a:t>
              </a:r>
              <a:r>
                <a:rPr lang="zh-CN" altLang="en-US" sz="1400" dirty="0" smtClean="0">
                  <a:latin typeface="Times New Roman" pitchFamily="18" charset="0"/>
                  <a:ea typeface="楷体_GB2312" pitchFamily="49" charset="-122"/>
                  <a:cs typeface="Times New Roman" pitchFamily="18" charset="0"/>
                </a:rPr>
                <a:t>、生物医药与高端医疗器械</a:t>
              </a:r>
              <a:endParaRPr lang="en-US" altLang="zh-CN" sz="1400" dirty="0" smtClean="0">
                <a:latin typeface="Times New Roman" pitchFamily="18" charset="0"/>
                <a:ea typeface="楷体_GB2312" pitchFamily="49" charset="-122"/>
                <a:cs typeface="Times New Roman" pitchFamily="18" charset="0"/>
              </a:endParaRPr>
            </a:p>
            <a:p>
              <a:pPr eaLnBrk="1" hangingPunct="1"/>
              <a:r>
                <a:rPr lang="en-US" altLang="zh-CN" sz="1400" dirty="0" smtClean="0">
                  <a:latin typeface="Times New Roman" pitchFamily="18" charset="0"/>
                  <a:ea typeface="楷体_GB2312" pitchFamily="49" charset="-122"/>
                  <a:cs typeface="Times New Roman" pitchFamily="18" charset="0"/>
                </a:rPr>
                <a:t>Bio-medicine and high-class medicine appliance</a:t>
              </a:r>
              <a:endParaRPr lang="zh-CN" altLang="zh-CN" sz="1000" dirty="0">
                <a:latin typeface="Times New Roman" pitchFamily="18" charset="0"/>
                <a:ea typeface="楷体_GB2312" pitchFamily="49" charset="-122"/>
                <a:cs typeface="Times New Roman" pitchFamily="18" charset="0"/>
              </a:endParaRPr>
            </a:p>
          </p:txBody>
        </p:sp>
        <p:sp>
          <p:nvSpPr>
            <p:cNvPr id="152" name="矩形 2"/>
            <p:cNvSpPr>
              <a:spLocks noChangeArrowheads="1"/>
            </p:cNvSpPr>
            <p:nvPr/>
          </p:nvSpPr>
          <p:spPr bwMode="auto">
            <a:xfrm>
              <a:off x="490470" y="3161199"/>
              <a:ext cx="3500461" cy="523220"/>
            </a:xfrm>
            <a:prstGeom prst="rect">
              <a:avLst/>
            </a:prstGeom>
            <a:solidFill>
              <a:schemeClr val="accent4">
                <a:lumMod val="40000"/>
                <a:lumOff val="60000"/>
              </a:schemeClr>
            </a:solidFill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algn="just" eaLnBrk="1" hangingPunct="1"/>
              <a:r>
                <a:rPr lang="en-US" altLang="zh-CN" sz="1400" smtClean="0">
                  <a:latin typeface="Times New Roman" pitchFamily="18" charset="0"/>
                  <a:ea typeface="楷体_GB2312" pitchFamily="49" charset="-122"/>
                  <a:cs typeface="Times New Roman" pitchFamily="18" charset="0"/>
                </a:rPr>
                <a:t>4</a:t>
              </a:r>
              <a:r>
                <a:rPr lang="zh-CN" altLang="en-US" sz="1400" smtClean="0">
                  <a:latin typeface="Times New Roman" pitchFamily="18" charset="0"/>
                  <a:ea typeface="楷体_GB2312" pitchFamily="49" charset="-122"/>
                  <a:cs typeface="Times New Roman" pitchFamily="18" charset="0"/>
                </a:rPr>
                <a:t>、新能源与智能网联汽车</a:t>
              </a:r>
              <a:endParaRPr lang="en-US" altLang="zh-CN" sz="1400" smtClean="0">
                <a:latin typeface="Times New Roman" pitchFamily="18" charset="0"/>
                <a:ea typeface="楷体_GB2312" pitchFamily="49" charset="-122"/>
                <a:cs typeface="Times New Roman" pitchFamily="18" charset="0"/>
              </a:endParaRPr>
            </a:p>
            <a:p>
              <a:pPr algn="just" eaLnBrk="1" hangingPunct="1"/>
              <a:r>
                <a:rPr lang="en-US" altLang="zh-CN" sz="1400" smtClean="0">
                  <a:latin typeface="Times New Roman" pitchFamily="18" charset="0"/>
                  <a:ea typeface="楷体_GB2312" pitchFamily="49" charset="-122"/>
                  <a:cs typeface="Times New Roman" pitchFamily="18" charset="0"/>
                </a:rPr>
                <a:t>New energy and intelligent network of  car</a:t>
              </a:r>
              <a:endParaRPr lang="zh-CN" altLang="zh-CN" sz="1000" dirty="0">
                <a:latin typeface="Times New Roman" pitchFamily="18" charset="0"/>
                <a:ea typeface="楷体_GB2312" pitchFamily="49" charset="-122"/>
                <a:cs typeface="Times New Roman" pitchFamily="18" charset="0"/>
              </a:endParaRPr>
            </a:p>
          </p:txBody>
        </p:sp>
        <p:sp>
          <p:nvSpPr>
            <p:cNvPr id="155" name="矩形 2"/>
            <p:cNvSpPr>
              <a:spLocks noChangeArrowheads="1"/>
            </p:cNvSpPr>
            <p:nvPr/>
          </p:nvSpPr>
          <p:spPr bwMode="auto">
            <a:xfrm>
              <a:off x="490470" y="3804141"/>
              <a:ext cx="3500462" cy="523220"/>
            </a:xfrm>
            <a:prstGeom prst="rect">
              <a:avLst/>
            </a:prstGeom>
            <a:solidFill>
              <a:schemeClr val="accent5">
                <a:lumMod val="60000"/>
                <a:lumOff val="40000"/>
              </a:schemeClr>
            </a:solidFill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eaLnBrk="1" hangingPunct="1"/>
              <a:r>
                <a:rPr lang="en-US" altLang="zh-CN" sz="1400" dirty="0" smtClean="0">
                  <a:latin typeface="Times New Roman" pitchFamily="18" charset="0"/>
                  <a:ea typeface="楷体_GB2312" pitchFamily="49" charset="-122"/>
                  <a:cs typeface="Times New Roman" pitchFamily="18" charset="0"/>
                </a:rPr>
                <a:t>5</a:t>
              </a:r>
              <a:r>
                <a:rPr lang="zh-CN" altLang="en-US" sz="1400" dirty="0" smtClean="0">
                  <a:latin typeface="Times New Roman" pitchFamily="18" charset="0"/>
                  <a:ea typeface="楷体_GB2312" pitchFamily="49" charset="-122"/>
                  <a:cs typeface="Times New Roman" pitchFamily="18" charset="0"/>
                </a:rPr>
                <a:t>、航空航天</a:t>
              </a:r>
              <a:endParaRPr lang="en-US" altLang="zh-CN" sz="1400" dirty="0" smtClean="0">
                <a:latin typeface="Times New Roman" pitchFamily="18" charset="0"/>
                <a:ea typeface="楷体_GB2312" pitchFamily="49" charset="-122"/>
                <a:cs typeface="Times New Roman" pitchFamily="18" charset="0"/>
              </a:endParaRPr>
            </a:p>
            <a:p>
              <a:pPr eaLnBrk="1" hangingPunct="1"/>
              <a:r>
                <a:rPr lang="en-US" altLang="zh-CN" sz="1400" dirty="0" smtClean="0">
                  <a:latin typeface="Times New Roman" pitchFamily="18" charset="0"/>
                  <a:ea typeface="楷体_GB2312" pitchFamily="49" charset="-122"/>
                  <a:cs typeface="Times New Roman" pitchFamily="18" charset="0"/>
                </a:rPr>
                <a:t>Aviation and aerospace</a:t>
              </a:r>
              <a:endParaRPr lang="zh-CN" altLang="zh-CN" sz="1400" dirty="0">
                <a:latin typeface="Times New Roman" pitchFamily="18" charset="0"/>
                <a:ea typeface="楷体_GB2312" pitchFamily="49" charset="-122"/>
                <a:cs typeface="Times New Roman" pitchFamily="18" charset="0"/>
              </a:endParaRPr>
            </a:p>
          </p:txBody>
        </p:sp>
      </p:grpSp>
      <p:sp>
        <p:nvSpPr>
          <p:cNvPr id="172" name="矩形 2"/>
          <p:cNvSpPr>
            <a:spLocks noChangeArrowheads="1"/>
          </p:cNvSpPr>
          <p:nvPr/>
        </p:nvSpPr>
        <p:spPr bwMode="auto">
          <a:xfrm>
            <a:off x="4786314" y="1643056"/>
            <a:ext cx="3500462" cy="523220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altLang="zh-CN" sz="1400" dirty="0" smtClean="0">
                <a:latin typeface="Times New Roman" pitchFamily="18" charset="0"/>
                <a:ea typeface="楷体_GB2312" pitchFamily="49" charset="-122"/>
                <a:cs typeface="Times New Roman" pitchFamily="18" charset="0"/>
              </a:rPr>
              <a:t>6</a:t>
            </a:r>
            <a:r>
              <a:rPr lang="zh-CN" altLang="en-US" sz="1400" dirty="0" smtClean="0">
                <a:latin typeface="Times New Roman" pitchFamily="18" charset="0"/>
                <a:ea typeface="楷体_GB2312" pitchFamily="49" charset="-122"/>
                <a:cs typeface="Times New Roman" pitchFamily="18" charset="0"/>
              </a:rPr>
              <a:t>、海洋工程装备</a:t>
            </a:r>
            <a:endParaRPr lang="en-US" altLang="zh-CN" sz="1400" dirty="0" smtClean="0">
              <a:latin typeface="Times New Roman" pitchFamily="18" charset="0"/>
              <a:ea typeface="楷体_GB2312" pitchFamily="49" charset="-122"/>
              <a:cs typeface="Times New Roman" pitchFamily="18" charset="0"/>
            </a:endParaRPr>
          </a:p>
          <a:p>
            <a:r>
              <a:rPr lang="en-US" sz="1400" dirty="0" smtClean="0">
                <a:latin typeface="Times New Roman" pitchFamily="18" charset="0"/>
                <a:ea typeface="楷体_GB2312" pitchFamily="49" charset="-122"/>
                <a:cs typeface="Times New Roman" pitchFamily="18" charset="0"/>
              </a:rPr>
              <a:t>Marine engineering</a:t>
            </a:r>
            <a:endParaRPr lang="zh-CN" altLang="zh-CN" sz="1400" dirty="0">
              <a:latin typeface="Times New Roman" pitchFamily="18" charset="0"/>
              <a:ea typeface="楷体_GB2312" pitchFamily="49" charset="-122"/>
              <a:cs typeface="Times New Roman" pitchFamily="18" charset="0"/>
            </a:endParaRPr>
          </a:p>
        </p:txBody>
      </p:sp>
      <p:sp>
        <p:nvSpPr>
          <p:cNvPr id="175" name="矩形 2"/>
          <p:cNvSpPr>
            <a:spLocks noChangeArrowheads="1"/>
          </p:cNvSpPr>
          <p:nvPr/>
        </p:nvSpPr>
        <p:spPr bwMode="auto">
          <a:xfrm>
            <a:off x="4786314" y="2262844"/>
            <a:ext cx="3500462" cy="52322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altLang="zh-CN" sz="1400" dirty="0" smtClean="0">
                <a:latin typeface="Times New Roman" pitchFamily="18" charset="0"/>
                <a:ea typeface="楷体_GB2312" pitchFamily="49" charset="-122"/>
                <a:cs typeface="Times New Roman" pitchFamily="18" charset="0"/>
              </a:rPr>
              <a:t>7</a:t>
            </a:r>
            <a:r>
              <a:rPr lang="zh-CN" altLang="en-US" sz="1400" dirty="0" smtClean="0">
                <a:latin typeface="Times New Roman" pitchFamily="18" charset="0"/>
                <a:ea typeface="楷体_GB2312" pitchFamily="49" charset="-122"/>
                <a:cs typeface="Times New Roman" pitchFamily="18" charset="0"/>
              </a:rPr>
              <a:t>、高端能源装备</a:t>
            </a:r>
            <a:endParaRPr lang="en-US" altLang="zh-CN" sz="1400" dirty="0" smtClean="0">
              <a:latin typeface="Times New Roman" pitchFamily="18" charset="0"/>
              <a:ea typeface="楷体_GB2312" pitchFamily="49" charset="-122"/>
              <a:cs typeface="Times New Roman" pitchFamily="18" charset="0"/>
            </a:endParaRPr>
          </a:p>
          <a:p>
            <a:r>
              <a:rPr lang="en-US" altLang="zh-CN" sz="1400" dirty="0" smtClean="0">
                <a:latin typeface="Times New Roman" pitchFamily="18" charset="0"/>
                <a:ea typeface="楷体_GB2312" pitchFamily="49" charset="-122"/>
                <a:cs typeface="Times New Roman" pitchFamily="18" charset="0"/>
              </a:rPr>
              <a:t>High-end energy equipment</a:t>
            </a:r>
            <a:endParaRPr lang="zh-CN" altLang="zh-CN" sz="1400" dirty="0">
              <a:latin typeface="Times New Roman" pitchFamily="18" charset="0"/>
              <a:ea typeface="楷体_GB2312" pitchFamily="49" charset="-122"/>
              <a:cs typeface="Times New Roman" pitchFamily="18" charset="0"/>
            </a:endParaRPr>
          </a:p>
        </p:txBody>
      </p:sp>
      <p:sp>
        <p:nvSpPr>
          <p:cNvPr id="178" name="矩形 2"/>
          <p:cNvSpPr>
            <a:spLocks noChangeArrowheads="1"/>
          </p:cNvSpPr>
          <p:nvPr/>
        </p:nvSpPr>
        <p:spPr bwMode="auto">
          <a:xfrm>
            <a:off x="4786314" y="2905786"/>
            <a:ext cx="3500462" cy="523220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altLang="zh-CN" sz="1400" dirty="0" smtClean="0">
                <a:latin typeface="Times New Roman" pitchFamily="18" charset="0"/>
                <a:ea typeface="楷体_GB2312" pitchFamily="49" charset="-122"/>
                <a:cs typeface="Times New Roman" pitchFamily="18" charset="0"/>
              </a:rPr>
              <a:t>8</a:t>
            </a:r>
            <a:r>
              <a:rPr lang="zh-CN" altLang="en-US" sz="1400" dirty="0" smtClean="0">
                <a:latin typeface="Times New Roman" pitchFamily="18" charset="0"/>
                <a:ea typeface="楷体_GB2312" pitchFamily="49" charset="-122"/>
                <a:cs typeface="Times New Roman" pitchFamily="18" charset="0"/>
              </a:rPr>
              <a:t>、新材料</a:t>
            </a:r>
            <a:endParaRPr lang="en-US" altLang="zh-CN" sz="1400" dirty="0" smtClean="0">
              <a:latin typeface="Times New Roman" pitchFamily="18" charset="0"/>
              <a:ea typeface="楷体_GB2312" pitchFamily="49" charset="-122"/>
              <a:cs typeface="Times New Roman" pitchFamily="18" charset="0"/>
            </a:endParaRPr>
          </a:p>
          <a:p>
            <a:r>
              <a:rPr lang="en-US" altLang="zh-CN" sz="1400" dirty="0" smtClean="0">
                <a:latin typeface="Times New Roman" pitchFamily="18" charset="0"/>
                <a:ea typeface="楷体_GB2312" pitchFamily="49" charset="-122"/>
                <a:cs typeface="Times New Roman" pitchFamily="18" charset="0"/>
              </a:rPr>
              <a:t>New materials</a:t>
            </a:r>
            <a:endParaRPr lang="zh-CN" altLang="zh-CN" sz="1400" dirty="0">
              <a:latin typeface="Times New Roman" pitchFamily="18" charset="0"/>
              <a:ea typeface="楷体_GB2312" pitchFamily="49" charset="-122"/>
              <a:cs typeface="Times New Roman" pitchFamily="18" charset="0"/>
            </a:endParaRPr>
          </a:p>
        </p:txBody>
      </p:sp>
      <p:sp>
        <p:nvSpPr>
          <p:cNvPr id="181" name="矩形 2"/>
          <p:cNvSpPr>
            <a:spLocks noChangeArrowheads="1"/>
          </p:cNvSpPr>
          <p:nvPr/>
        </p:nvSpPr>
        <p:spPr bwMode="auto">
          <a:xfrm>
            <a:off x="4786314" y="3548728"/>
            <a:ext cx="3500462" cy="523220"/>
          </a:xfrm>
          <a:prstGeom prst="rect">
            <a:avLst/>
          </a:prstGeom>
          <a:solidFill>
            <a:srgbClr val="92D050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altLang="zh-CN" sz="1400" dirty="0" smtClean="0">
                <a:latin typeface="Times New Roman" pitchFamily="18" charset="0"/>
                <a:ea typeface="楷体_GB2312" pitchFamily="49" charset="-122"/>
                <a:cs typeface="Times New Roman" pitchFamily="18" charset="0"/>
              </a:rPr>
              <a:t>9</a:t>
            </a:r>
            <a:r>
              <a:rPr lang="zh-CN" altLang="en-US" sz="1400" dirty="0" smtClean="0">
                <a:latin typeface="Times New Roman" pitchFamily="18" charset="0"/>
                <a:ea typeface="楷体_GB2312" pitchFamily="49" charset="-122"/>
                <a:cs typeface="Times New Roman" pitchFamily="18" charset="0"/>
              </a:rPr>
              <a:t>、节能环保</a:t>
            </a:r>
            <a:endParaRPr lang="en-US" altLang="zh-CN" sz="1400" dirty="0" smtClean="0">
              <a:latin typeface="Times New Roman" pitchFamily="18" charset="0"/>
              <a:ea typeface="楷体_GB2312" pitchFamily="49" charset="-122"/>
              <a:cs typeface="Times New Roman" pitchFamily="18" charset="0"/>
            </a:endParaRPr>
          </a:p>
          <a:p>
            <a:r>
              <a:rPr lang="en-US" altLang="zh-CN" sz="1400" dirty="0" smtClean="0">
                <a:latin typeface="Times New Roman" pitchFamily="18" charset="0"/>
                <a:ea typeface="楷体_GB2312" pitchFamily="49" charset="-122"/>
                <a:cs typeface="Times New Roman" pitchFamily="18" charset="0"/>
              </a:rPr>
              <a:t>Energy saving and environmental friendly</a:t>
            </a:r>
            <a:endParaRPr lang="zh-CN" altLang="zh-CN" sz="1400" dirty="0">
              <a:latin typeface="Times New Roman" pitchFamily="18" charset="0"/>
              <a:ea typeface="楷体_GB2312" pitchFamily="49" charset="-122"/>
              <a:cs typeface="Times New Roman" pitchFamily="18" charset="0"/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1071538" y="804436"/>
            <a:ext cx="214314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b="1" dirty="0" smtClean="0">
                <a:solidFill>
                  <a:schemeClr val="accent6"/>
                </a:solidFill>
                <a:latin typeface="微软雅黑" pitchFamily="34" charset="-122"/>
                <a:ea typeface="微软雅黑" pitchFamily="34" charset="-122"/>
              </a:rPr>
              <a:t>战略性新兴产业</a:t>
            </a:r>
            <a:endParaRPr lang="zh-CN" altLang="en-US" sz="1600" b="1" dirty="0">
              <a:solidFill>
                <a:schemeClr val="accent6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9" name="矩形 38"/>
          <p:cNvSpPr/>
          <p:nvPr/>
        </p:nvSpPr>
        <p:spPr>
          <a:xfrm>
            <a:off x="1067653" y="1071552"/>
            <a:ext cx="3082895" cy="4770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ts val="3000"/>
              </a:lnSpc>
            </a:pPr>
            <a:r>
              <a:rPr lang="en-US" altLang="zh-CN" b="1" dirty="0" smtClean="0">
                <a:solidFill>
                  <a:schemeClr val="accent6"/>
                </a:solidFill>
                <a:latin typeface="Times New Roman" pitchFamily="18" charset="0"/>
                <a:cs typeface="Times New Roman" pitchFamily="18" charset="0"/>
              </a:rPr>
              <a:t>Strategic emerging industries</a:t>
            </a:r>
          </a:p>
        </p:txBody>
      </p:sp>
      <p:grpSp>
        <p:nvGrpSpPr>
          <p:cNvPr id="40" name="组合 39"/>
          <p:cNvGrpSpPr/>
          <p:nvPr/>
        </p:nvGrpSpPr>
        <p:grpSpPr>
          <a:xfrm>
            <a:off x="307579" y="214296"/>
            <a:ext cx="4407297" cy="428628"/>
            <a:chOff x="307579" y="428610"/>
            <a:chExt cx="4407297" cy="428628"/>
          </a:xfrm>
        </p:grpSpPr>
        <p:sp>
          <p:nvSpPr>
            <p:cNvPr id="41" name="文本框 32"/>
            <p:cNvSpPr txBox="1"/>
            <p:nvPr/>
          </p:nvSpPr>
          <p:spPr>
            <a:xfrm>
              <a:off x="307579" y="428610"/>
              <a:ext cx="3264289" cy="400110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</a:bodyPr>
            <a:lstStyle/>
            <a:p>
              <a:r>
                <a:rPr lang="zh-CN" altLang="en-US" sz="2000" b="1" dirty="0" smtClean="0">
                  <a:solidFill>
                    <a:schemeClr val="accent1"/>
                  </a:solidFill>
                  <a:latin typeface="微软雅黑" pitchFamily="34" charset="-122"/>
                  <a:ea typeface="微软雅黑" pitchFamily="34" charset="-122"/>
                </a:rPr>
                <a:t>“十三五”产业发展重点</a:t>
              </a:r>
              <a:endParaRPr lang="zh-CN" altLang="en-US" sz="2000" b="1" dirty="0">
                <a:solidFill>
                  <a:schemeClr val="accent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cxnSp>
          <p:nvCxnSpPr>
            <p:cNvPr id="42" name="直接连接符 41"/>
            <p:cNvCxnSpPr/>
            <p:nvPr/>
          </p:nvCxnSpPr>
          <p:spPr>
            <a:xfrm>
              <a:off x="428596" y="855650"/>
              <a:ext cx="4286280" cy="1588"/>
            </a:xfrm>
            <a:prstGeom prst="line">
              <a:avLst/>
            </a:prstGeom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</p:grpSp>
      <p:sp>
        <p:nvSpPr>
          <p:cNvPr id="18" name="TextBox 12"/>
          <p:cNvSpPr txBox="1"/>
          <p:nvPr/>
        </p:nvSpPr>
        <p:spPr>
          <a:xfrm>
            <a:off x="3214678" y="227424"/>
            <a:ext cx="535785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b="1" dirty="0" smtClean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Strategic Focus of industrial development </a:t>
            </a:r>
          </a:p>
        </p:txBody>
      </p:sp>
    </p:spTree>
    <p:extLst>
      <p:ext uri="{BB962C8B-B14F-4D97-AF65-F5344CB8AC3E}">
        <p14:creationId xmlns:p14="http://schemas.microsoft.com/office/powerpoint/2010/main" val="39965030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" name="组合 42"/>
          <p:cNvGrpSpPr/>
          <p:nvPr/>
        </p:nvGrpSpPr>
        <p:grpSpPr>
          <a:xfrm>
            <a:off x="642910" y="928676"/>
            <a:ext cx="3786214" cy="3884194"/>
            <a:chOff x="857224" y="974701"/>
            <a:chExt cx="3786214" cy="3884194"/>
          </a:xfrm>
        </p:grpSpPr>
        <p:sp>
          <p:nvSpPr>
            <p:cNvPr id="9" name="矩形 2"/>
            <p:cNvSpPr>
              <a:spLocks noChangeArrowheads="1"/>
            </p:cNvSpPr>
            <p:nvPr/>
          </p:nvSpPr>
          <p:spPr bwMode="auto">
            <a:xfrm>
              <a:off x="1000100" y="1795480"/>
              <a:ext cx="2997545" cy="523220"/>
            </a:xfrm>
            <a:prstGeom prst="rect">
              <a:avLst/>
            </a:prstGeom>
            <a:solidFill>
              <a:schemeClr val="accent5">
                <a:lumMod val="60000"/>
                <a:lumOff val="40000"/>
              </a:schemeClr>
            </a:solidFill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r>
                <a:rPr lang="en-US" altLang="zh-CN" sz="1400" dirty="0" smtClean="0">
                  <a:latin typeface="Times New Roman" pitchFamily="18" charset="0"/>
                  <a:ea typeface="楷体_GB2312" pitchFamily="49" charset="-122"/>
                  <a:cs typeface="Times New Roman" pitchFamily="18" charset="0"/>
                </a:rPr>
                <a:t>1</a:t>
              </a:r>
              <a:r>
                <a:rPr lang="zh-CN" altLang="en-US" sz="1400" dirty="0" smtClean="0">
                  <a:latin typeface="Times New Roman" pitchFamily="18" charset="0"/>
                  <a:ea typeface="楷体_GB2312" pitchFamily="49" charset="-122"/>
                  <a:cs typeface="Times New Roman" pitchFamily="18" charset="0"/>
                </a:rPr>
                <a:t>、汽车产业</a:t>
              </a:r>
              <a:endParaRPr lang="en-US" altLang="zh-CN" sz="1400" dirty="0" smtClean="0">
                <a:latin typeface="Times New Roman" pitchFamily="18" charset="0"/>
                <a:ea typeface="楷体_GB2312" pitchFamily="49" charset="-122"/>
                <a:cs typeface="Times New Roman" pitchFamily="18" charset="0"/>
              </a:endParaRPr>
            </a:p>
            <a:p>
              <a:r>
                <a:rPr lang="en-US" altLang="zh-CN" sz="1400" dirty="0" smtClean="0">
                  <a:latin typeface="Times New Roman" pitchFamily="18" charset="0"/>
                  <a:ea typeface="楷体_GB2312" pitchFamily="49" charset="-122"/>
                  <a:cs typeface="Times New Roman" pitchFamily="18" charset="0"/>
                </a:rPr>
                <a:t>Automobile industry</a:t>
              </a:r>
              <a:endParaRPr lang="zh-CN" altLang="zh-CN" sz="1400" dirty="0">
                <a:latin typeface="Times New Roman" pitchFamily="18" charset="0"/>
                <a:ea typeface="楷体_GB2312" pitchFamily="49" charset="-122"/>
                <a:cs typeface="Times New Roman" pitchFamily="18" charset="0"/>
              </a:endParaRPr>
            </a:p>
          </p:txBody>
        </p:sp>
        <p:sp>
          <p:nvSpPr>
            <p:cNvPr id="146" name="矩形 2"/>
            <p:cNvSpPr>
              <a:spLocks noChangeArrowheads="1"/>
            </p:cNvSpPr>
            <p:nvPr/>
          </p:nvSpPr>
          <p:spPr bwMode="auto">
            <a:xfrm>
              <a:off x="1000100" y="2406849"/>
              <a:ext cx="3000396" cy="523220"/>
            </a:xfrm>
            <a:prstGeom prst="rect">
              <a:avLst/>
            </a:prstGeom>
            <a:solidFill>
              <a:schemeClr val="accent3"/>
            </a:solidFill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algn="just" eaLnBrk="1" hangingPunct="1"/>
              <a:r>
                <a:rPr lang="en-US" altLang="zh-CN" sz="1400" dirty="0" smtClean="0">
                  <a:latin typeface="Times New Roman" pitchFamily="18" charset="0"/>
                  <a:ea typeface="楷体_GB2312" pitchFamily="49" charset="-122"/>
                  <a:cs typeface="Times New Roman" pitchFamily="18" charset="0"/>
                </a:rPr>
                <a:t>2</a:t>
              </a:r>
              <a:r>
                <a:rPr lang="zh-CN" altLang="en-US" sz="1400" dirty="0" smtClean="0">
                  <a:latin typeface="Times New Roman" pitchFamily="18" charset="0"/>
                  <a:ea typeface="楷体_GB2312" pitchFamily="49" charset="-122"/>
                  <a:cs typeface="Times New Roman" pitchFamily="18" charset="0"/>
                </a:rPr>
                <a:t>、钢铁产业</a:t>
              </a:r>
              <a:endParaRPr lang="en-US" altLang="zh-CN" sz="1400" dirty="0" smtClean="0">
                <a:latin typeface="Times New Roman" pitchFamily="18" charset="0"/>
                <a:ea typeface="楷体_GB2312" pitchFamily="49" charset="-122"/>
                <a:cs typeface="Times New Roman" pitchFamily="18" charset="0"/>
              </a:endParaRPr>
            </a:p>
            <a:p>
              <a:pPr algn="just" eaLnBrk="1" hangingPunct="1"/>
              <a:r>
                <a:rPr lang="en-US" altLang="zh-CN" sz="1400" dirty="0" smtClean="0">
                  <a:latin typeface="Times New Roman" pitchFamily="18" charset="0"/>
                  <a:ea typeface="楷体_GB2312" pitchFamily="49" charset="-122"/>
                  <a:cs typeface="Times New Roman" pitchFamily="18" charset="0"/>
                </a:rPr>
                <a:t>Steel industry</a:t>
              </a:r>
              <a:endParaRPr lang="zh-CN" altLang="zh-CN" sz="1400" dirty="0">
                <a:latin typeface="Times New Roman" pitchFamily="18" charset="0"/>
                <a:ea typeface="楷体_GB2312" pitchFamily="49" charset="-122"/>
                <a:cs typeface="Times New Roman" pitchFamily="18" charset="0"/>
              </a:endParaRPr>
            </a:p>
          </p:txBody>
        </p:sp>
        <p:sp>
          <p:nvSpPr>
            <p:cNvPr id="149" name="矩形 2"/>
            <p:cNvSpPr>
              <a:spLocks noChangeArrowheads="1"/>
            </p:cNvSpPr>
            <p:nvPr/>
          </p:nvSpPr>
          <p:spPr bwMode="auto">
            <a:xfrm>
              <a:off x="1000100" y="3049791"/>
              <a:ext cx="3000396" cy="523220"/>
            </a:xfrm>
            <a:prstGeom prst="rect">
              <a:avLst/>
            </a:prstGeom>
            <a:solidFill>
              <a:schemeClr val="accent2">
                <a:lumMod val="40000"/>
                <a:lumOff val="60000"/>
              </a:schemeClr>
            </a:solidFill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eaLnBrk="1" hangingPunct="1"/>
              <a:r>
                <a:rPr lang="en-US" altLang="zh-CN" sz="1400" dirty="0" smtClean="0">
                  <a:latin typeface="Times New Roman" pitchFamily="18" charset="0"/>
                  <a:ea typeface="楷体_GB2312" pitchFamily="49" charset="-122"/>
                  <a:cs typeface="Times New Roman" pitchFamily="18" charset="0"/>
                </a:rPr>
                <a:t>3</a:t>
              </a:r>
              <a:r>
                <a:rPr lang="zh-CN" altLang="en-US" sz="1400" dirty="0" smtClean="0">
                  <a:latin typeface="Times New Roman" pitchFamily="18" charset="0"/>
                  <a:ea typeface="楷体_GB2312" pitchFamily="49" charset="-122"/>
                  <a:cs typeface="Times New Roman" pitchFamily="18" charset="0"/>
                </a:rPr>
                <a:t>、化工产业</a:t>
              </a:r>
              <a:endParaRPr lang="en-US" altLang="zh-CN" sz="1400" dirty="0" smtClean="0">
                <a:latin typeface="Times New Roman" pitchFamily="18" charset="0"/>
                <a:ea typeface="楷体_GB2312" pitchFamily="49" charset="-122"/>
                <a:cs typeface="Times New Roman" pitchFamily="18" charset="0"/>
              </a:endParaRPr>
            </a:p>
            <a:p>
              <a:pPr eaLnBrk="1" hangingPunct="1"/>
              <a:r>
                <a:rPr lang="en-US" altLang="zh-CN" sz="1400" dirty="0" smtClean="0">
                  <a:latin typeface="Times New Roman" pitchFamily="18" charset="0"/>
                  <a:ea typeface="楷体_GB2312" pitchFamily="49" charset="-122"/>
                  <a:cs typeface="Times New Roman" pitchFamily="18" charset="0"/>
                </a:rPr>
                <a:t>Chemical industry</a:t>
              </a:r>
              <a:endParaRPr lang="zh-CN" altLang="zh-CN" sz="1400" dirty="0">
                <a:latin typeface="Times New Roman" pitchFamily="18" charset="0"/>
                <a:ea typeface="楷体_GB2312" pitchFamily="49" charset="-122"/>
                <a:cs typeface="Times New Roman" pitchFamily="18" charset="0"/>
              </a:endParaRPr>
            </a:p>
          </p:txBody>
        </p:sp>
        <p:sp>
          <p:nvSpPr>
            <p:cNvPr id="152" name="矩形 2"/>
            <p:cNvSpPr>
              <a:spLocks noChangeArrowheads="1"/>
            </p:cNvSpPr>
            <p:nvPr/>
          </p:nvSpPr>
          <p:spPr bwMode="auto">
            <a:xfrm>
              <a:off x="1000101" y="3692733"/>
              <a:ext cx="2997546" cy="523220"/>
            </a:xfrm>
            <a:prstGeom prst="rect">
              <a:avLst/>
            </a:prstGeom>
            <a:solidFill>
              <a:schemeClr val="accent4">
                <a:lumMod val="40000"/>
                <a:lumOff val="60000"/>
              </a:schemeClr>
            </a:solidFill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algn="just" eaLnBrk="1" hangingPunct="1"/>
              <a:r>
                <a:rPr lang="en-US" altLang="zh-CN" sz="1400" dirty="0" smtClean="0">
                  <a:latin typeface="Times New Roman" pitchFamily="18" charset="0"/>
                  <a:ea typeface="楷体_GB2312" pitchFamily="49" charset="-122"/>
                  <a:cs typeface="Times New Roman" pitchFamily="18" charset="0"/>
                </a:rPr>
                <a:t>4</a:t>
              </a:r>
              <a:r>
                <a:rPr lang="zh-CN" altLang="en-US" sz="1400" dirty="0" smtClean="0">
                  <a:latin typeface="Times New Roman" pitchFamily="18" charset="0"/>
                  <a:ea typeface="楷体_GB2312" pitchFamily="49" charset="-122"/>
                  <a:cs typeface="Times New Roman" pitchFamily="18" charset="0"/>
                </a:rPr>
                <a:t>、船舶产业</a:t>
              </a:r>
              <a:endParaRPr lang="en-US" altLang="zh-CN" sz="1400" dirty="0" smtClean="0">
                <a:latin typeface="Times New Roman" pitchFamily="18" charset="0"/>
                <a:ea typeface="楷体_GB2312" pitchFamily="49" charset="-122"/>
                <a:cs typeface="Times New Roman" pitchFamily="18" charset="0"/>
              </a:endParaRPr>
            </a:p>
            <a:p>
              <a:pPr algn="just" eaLnBrk="1" hangingPunct="1"/>
              <a:r>
                <a:rPr lang="en-US" altLang="zh-CN" sz="1400" dirty="0" smtClean="0">
                  <a:latin typeface="Times New Roman" pitchFamily="18" charset="0"/>
                  <a:ea typeface="楷体_GB2312" pitchFamily="49" charset="-122"/>
                  <a:cs typeface="Times New Roman" pitchFamily="18" charset="0"/>
                </a:rPr>
                <a:t>Ship industry</a:t>
              </a:r>
              <a:endParaRPr lang="zh-CN" altLang="zh-CN" sz="1400" dirty="0">
                <a:latin typeface="Times New Roman" pitchFamily="18" charset="0"/>
                <a:ea typeface="楷体_GB2312" pitchFamily="49" charset="-122"/>
                <a:cs typeface="Times New Roman" pitchFamily="18" charset="0"/>
              </a:endParaRPr>
            </a:p>
          </p:txBody>
        </p:sp>
        <p:sp>
          <p:nvSpPr>
            <p:cNvPr id="155" name="矩形 2"/>
            <p:cNvSpPr>
              <a:spLocks noChangeArrowheads="1"/>
            </p:cNvSpPr>
            <p:nvPr/>
          </p:nvSpPr>
          <p:spPr bwMode="auto">
            <a:xfrm>
              <a:off x="1000100" y="4335675"/>
              <a:ext cx="3000396" cy="523220"/>
            </a:xfrm>
            <a:prstGeom prst="rect">
              <a:avLst/>
            </a:prstGeom>
            <a:solidFill>
              <a:schemeClr val="accent5">
                <a:lumMod val="60000"/>
                <a:lumOff val="40000"/>
              </a:schemeClr>
            </a:solidFill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eaLnBrk="1" hangingPunct="1"/>
              <a:r>
                <a:rPr lang="en-US" altLang="zh-CN" sz="1400" dirty="0" smtClean="0">
                  <a:latin typeface="Times New Roman" pitchFamily="18" charset="0"/>
                  <a:ea typeface="楷体_GB2312" pitchFamily="49" charset="-122"/>
                  <a:cs typeface="Times New Roman" pitchFamily="18" charset="0"/>
                </a:rPr>
                <a:t>5</a:t>
              </a:r>
              <a:r>
                <a:rPr lang="zh-CN" altLang="en-US" sz="1400" dirty="0" smtClean="0">
                  <a:latin typeface="Times New Roman" pitchFamily="18" charset="0"/>
                  <a:ea typeface="楷体_GB2312" pitchFamily="49" charset="-122"/>
                  <a:cs typeface="Times New Roman" pitchFamily="18" charset="0"/>
                </a:rPr>
                <a:t>、都市产业</a:t>
              </a:r>
              <a:endParaRPr lang="en-US" altLang="zh-CN" sz="1400" dirty="0" smtClean="0">
                <a:latin typeface="Times New Roman" pitchFamily="18" charset="0"/>
                <a:ea typeface="楷体_GB2312" pitchFamily="49" charset="-122"/>
                <a:cs typeface="Times New Roman" pitchFamily="18" charset="0"/>
              </a:endParaRPr>
            </a:p>
            <a:p>
              <a:pPr eaLnBrk="1" hangingPunct="1"/>
              <a:r>
                <a:rPr lang="en-US" altLang="zh-CN" sz="1400" dirty="0" smtClean="0">
                  <a:latin typeface="Times New Roman" pitchFamily="18" charset="0"/>
                  <a:ea typeface="楷体_GB2312" pitchFamily="49" charset="-122"/>
                  <a:cs typeface="Times New Roman" pitchFamily="18" charset="0"/>
                </a:rPr>
                <a:t>Urban industry</a:t>
              </a:r>
              <a:endParaRPr lang="zh-CN" altLang="zh-CN" sz="1400" dirty="0">
                <a:latin typeface="Times New Roman" pitchFamily="18" charset="0"/>
                <a:ea typeface="楷体_GB2312" pitchFamily="49" charset="-122"/>
                <a:cs typeface="Times New Roman" pitchFamily="18" charset="0"/>
              </a:endParaRPr>
            </a:p>
          </p:txBody>
        </p:sp>
        <p:sp>
          <p:nvSpPr>
            <p:cNvPr id="37" name="TextBox 36"/>
            <p:cNvSpPr txBox="1"/>
            <p:nvPr/>
          </p:nvSpPr>
          <p:spPr>
            <a:xfrm>
              <a:off x="857224" y="974701"/>
              <a:ext cx="3786214" cy="7386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400" b="1" dirty="0" smtClean="0">
                  <a:solidFill>
                    <a:schemeClr val="accent6"/>
                  </a:solidFill>
                  <a:latin typeface="Times New Roman" pitchFamily="18" charset="0"/>
                  <a:ea typeface="微软雅黑" pitchFamily="34" charset="-122"/>
                  <a:cs typeface="Times New Roman" pitchFamily="18" charset="0"/>
                </a:rPr>
                <a:t>改造提升传统优势制造业</a:t>
              </a:r>
              <a:endParaRPr lang="en-US" altLang="zh-CN" sz="1400" b="1" dirty="0" smtClean="0">
                <a:solidFill>
                  <a:schemeClr val="accent6"/>
                </a:solidFill>
                <a:latin typeface="Times New Roman" pitchFamily="18" charset="0"/>
                <a:ea typeface="微软雅黑" pitchFamily="34" charset="-122"/>
                <a:cs typeface="Times New Roman" pitchFamily="18" charset="0"/>
              </a:endParaRPr>
            </a:p>
            <a:p>
              <a:r>
                <a:rPr lang="en-US" altLang="zh-CN" sz="1400" b="1" dirty="0" smtClean="0">
                  <a:solidFill>
                    <a:schemeClr val="accent6"/>
                  </a:solidFill>
                  <a:latin typeface="Times New Roman" pitchFamily="18" charset="0"/>
                  <a:ea typeface="微软雅黑" pitchFamily="34" charset="-122"/>
                  <a:cs typeface="Times New Roman" pitchFamily="18" charset="0"/>
                </a:rPr>
                <a:t>Reform and upgrade conventional advantageous manufacturing industries</a:t>
              </a:r>
              <a:endParaRPr lang="zh-CN" altLang="en-US" sz="1400" b="1" dirty="0">
                <a:solidFill>
                  <a:schemeClr val="accent6"/>
                </a:solidFill>
                <a:latin typeface="Times New Roman" pitchFamily="18" charset="0"/>
                <a:ea typeface="微软雅黑" pitchFamily="34" charset="-122"/>
                <a:cs typeface="Times New Roman" pitchFamily="18" charset="0"/>
              </a:endParaRPr>
            </a:p>
          </p:txBody>
        </p:sp>
      </p:grpSp>
      <p:grpSp>
        <p:nvGrpSpPr>
          <p:cNvPr id="44" name="组合 43"/>
          <p:cNvGrpSpPr/>
          <p:nvPr/>
        </p:nvGrpSpPr>
        <p:grpSpPr>
          <a:xfrm>
            <a:off x="4846647" y="928676"/>
            <a:ext cx="3011501" cy="3858781"/>
            <a:chOff x="4846647" y="928676"/>
            <a:chExt cx="3011501" cy="3858781"/>
          </a:xfrm>
        </p:grpSpPr>
        <p:sp>
          <p:nvSpPr>
            <p:cNvPr id="38" name="TextBox 37"/>
            <p:cNvSpPr txBox="1"/>
            <p:nvPr/>
          </p:nvSpPr>
          <p:spPr>
            <a:xfrm>
              <a:off x="4846647" y="928676"/>
              <a:ext cx="3011501" cy="7386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400" b="1" dirty="0" smtClean="0">
                  <a:solidFill>
                    <a:schemeClr val="accent6"/>
                  </a:solidFill>
                  <a:latin typeface="Times New Roman" pitchFamily="18" charset="0"/>
                  <a:ea typeface="微软雅黑" pitchFamily="34" charset="-122"/>
                  <a:cs typeface="Times New Roman" pitchFamily="18" charset="0"/>
                </a:rPr>
                <a:t>发展生产性服务业</a:t>
              </a:r>
              <a:endParaRPr lang="en-US" altLang="zh-CN" sz="1400" b="1" dirty="0" smtClean="0">
                <a:solidFill>
                  <a:schemeClr val="accent6"/>
                </a:solidFill>
                <a:latin typeface="Times New Roman" pitchFamily="18" charset="0"/>
                <a:ea typeface="微软雅黑" pitchFamily="34" charset="-122"/>
                <a:cs typeface="Times New Roman" pitchFamily="18" charset="0"/>
              </a:endParaRPr>
            </a:p>
            <a:p>
              <a:r>
                <a:rPr lang="en-US" altLang="zh-CN" sz="1400" b="1" dirty="0" smtClean="0">
                  <a:solidFill>
                    <a:schemeClr val="accent6"/>
                  </a:solidFill>
                  <a:latin typeface="Times New Roman" pitchFamily="18" charset="0"/>
                  <a:ea typeface="微软雅黑" pitchFamily="34" charset="-122"/>
                  <a:cs typeface="Times New Roman" pitchFamily="18" charset="0"/>
                </a:rPr>
                <a:t>Actively develop production service industry </a:t>
              </a:r>
              <a:endParaRPr lang="zh-CN" altLang="en-US" sz="1400" b="1" dirty="0">
                <a:solidFill>
                  <a:schemeClr val="accent6"/>
                </a:solidFill>
                <a:latin typeface="Times New Roman" pitchFamily="18" charset="0"/>
                <a:ea typeface="微软雅黑" pitchFamily="34" charset="-122"/>
                <a:cs typeface="Times New Roman" pitchFamily="18" charset="0"/>
              </a:endParaRPr>
            </a:p>
          </p:txBody>
        </p:sp>
        <p:sp>
          <p:nvSpPr>
            <p:cNvPr id="172" name="矩形 2"/>
            <p:cNvSpPr>
              <a:spLocks noChangeArrowheads="1"/>
            </p:cNvSpPr>
            <p:nvPr/>
          </p:nvSpPr>
          <p:spPr bwMode="auto">
            <a:xfrm>
              <a:off x="4857752" y="1763907"/>
              <a:ext cx="3000396" cy="523220"/>
            </a:xfrm>
            <a:prstGeom prst="rect">
              <a:avLst/>
            </a:prstGeom>
            <a:solidFill>
              <a:schemeClr val="accent5">
                <a:lumMod val="60000"/>
                <a:lumOff val="40000"/>
              </a:schemeClr>
            </a:solidFill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r>
                <a:rPr lang="en-US" altLang="zh-CN" sz="1400" dirty="0" smtClean="0">
                  <a:latin typeface="Times New Roman" pitchFamily="18" charset="0"/>
                  <a:ea typeface="楷体_GB2312" pitchFamily="49" charset="-122"/>
                  <a:cs typeface="Times New Roman" pitchFamily="18" charset="0"/>
                </a:rPr>
                <a:t>1</a:t>
              </a:r>
              <a:r>
                <a:rPr lang="zh-CN" altLang="en-US" sz="1400" dirty="0" smtClean="0">
                  <a:latin typeface="Times New Roman" pitchFamily="18" charset="0"/>
                  <a:ea typeface="楷体_GB2312" pitchFamily="49" charset="-122"/>
                  <a:cs typeface="Times New Roman" pitchFamily="18" charset="0"/>
                </a:rPr>
                <a:t>、总集</a:t>
              </a:r>
              <a:r>
                <a:rPr lang="zh-CN" altLang="en-US" sz="1400" dirty="0">
                  <a:latin typeface="Times New Roman" pitchFamily="18" charset="0"/>
                  <a:ea typeface="楷体_GB2312" pitchFamily="49" charset="-122"/>
                  <a:cs typeface="Times New Roman" pitchFamily="18" charset="0"/>
                </a:rPr>
                <a:t>成总</a:t>
              </a:r>
              <a:r>
                <a:rPr lang="zh-CN" altLang="en-US" sz="1400" dirty="0" smtClean="0">
                  <a:latin typeface="Times New Roman" pitchFamily="18" charset="0"/>
                  <a:ea typeface="楷体_GB2312" pitchFamily="49" charset="-122"/>
                  <a:cs typeface="Times New Roman" pitchFamily="18" charset="0"/>
                </a:rPr>
                <a:t>承包</a:t>
              </a:r>
              <a:endParaRPr lang="en-US" altLang="zh-CN" sz="1400" dirty="0" smtClean="0">
                <a:latin typeface="Times New Roman" pitchFamily="18" charset="0"/>
                <a:ea typeface="楷体_GB2312" pitchFamily="49" charset="-122"/>
                <a:cs typeface="Times New Roman" pitchFamily="18" charset="0"/>
              </a:endParaRPr>
            </a:p>
            <a:p>
              <a:r>
                <a:rPr lang="en-US" altLang="zh-CN" sz="1400" dirty="0" smtClean="0">
                  <a:latin typeface="Times New Roman" pitchFamily="18" charset="0"/>
                  <a:ea typeface="楷体_GB2312" pitchFamily="49" charset="-122"/>
                  <a:cs typeface="Times New Roman" pitchFamily="18" charset="0"/>
                </a:rPr>
                <a:t>EPC of overall integration</a:t>
              </a:r>
              <a:endParaRPr lang="zh-CN" altLang="en-US" sz="1400" dirty="0">
                <a:latin typeface="Times New Roman" pitchFamily="18" charset="0"/>
                <a:ea typeface="楷体_GB2312" pitchFamily="49" charset="-122"/>
                <a:cs typeface="Times New Roman" pitchFamily="18" charset="0"/>
              </a:endParaRPr>
            </a:p>
          </p:txBody>
        </p:sp>
        <p:sp>
          <p:nvSpPr>
            <p:cNvPr id="175" name="矩形 2"/>
            <p:cNvSpPr>
              <a:spLocks noChangeArrowheads="1"/>
            </p:cNvSpPr>
            <p:nvPr/>
          </p:nvSpPr>
          <p:spPr bwMode="auto">
            <a:xfrm>
              <a:off x="4857752" y="2357436"/>
              <a:ext cx="3000396" cy="523220"/>
            </a:xfrm>
            <a:prstGeom prst="rect">
              <a:avLst/>
            </a:prstGeom>
            <a:solidFill>
              <a:schemeClr val="accent6">
                <a:lumMod val="60000"/>
                <a:lumOff val="40000"/>
              </a:schemeClr>
            </a:solidFill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r>
                <a:rPr lang="en-US" altLang="zh-CN" sz="1400" dirty="0" smtClean="0">
                  <a:latin typeface="Times New Roman" pitchFamily="18" charset="0"/>
                  <a:ea typeface="楷体_GB2312" pitchFamily="49" charset="-122"/>
                  <a:cs typeface="Times New Roman" pitchFamily="18" charset="0"/>
                </a:rPr>
                <a:t>2</a:t>
              </a:r>
              <a:r>
                <a:rPr lang="zh-CN" altLang="en-US" sz="1400" dirty="0" smtClean="0">
                  <a:latin typeface="Times New Roman" pitchFamily="18" charset="0"/>
                  <a:ea typeface="楷体_GB2312" pitchFamily="49" charset="-122"/>
                  <a:cs typeface="Times New Roman" pitchFamily="18" charset="0"/>
                </a:rPr>
                <a:t>、研发设计</a:t>
              </a:r>
              <a:endParaRPr lang="en-US" altLang="zh-CN" sz="1400" dirty="0" smtClean="0">
                <a:latin typeface="Times New Roman" pitchFamily="18" charset="0"/>
                <a:ea typeface="楷体_GB2312" pitchFamily="49" charset="-122"/>
                <a:cs typeface="Times New Roman" pitchFamily="18" charset="0"/>
              </a:endParaRPr>
            </a:p>
            <a:p>
              <a:r>
                <a:rPr lang="en-US" altLang="zh-CN" sz="1400" dirty="0" smtClean="0">
                  <a:latin typeface="Times New Roman" pitchFamily="18" charset="0"/>
                  <a:ea typeface="楷体_GB2312" pitchFamily="49" charset="-122"/>
                  <a:cs typeface="Times New Roman" pitchFamily="18" charset="0"/>
                </a:rPr>
                <a:t>R&amp;D design</a:t>
              </a:r>
              <a:endParaRPr lang="zh-CN" altLang="en-US" sz="1400" dirty="0">
                <a:latin typeface="Times New Roman" pitchFamily="18" charset="0"/>
                <a:ea typeface="楷体_GB2312" pitchFamily="49" charset="-122"/>
                <a:cs typeface="Times New Roman" pitchFamily="18" charset="0"/>
              </a:endParaRPr>
            </a:p>
          </p:txBody>
        </p:sp>
        <p:sp>
          <p:nvSpPr>
            <p:cNvPr id="178" name="矩形 2"/>
            <p:cNvSpPr>
              <a:spLocks noChangeArrowheads="1"/>
            </p:cNvSpPr>
            <p:nvPr/>
          </p:nvSpPr>
          <p:spPr bwMode="auto">
            <a:xfrm>
              <a:off x="4857752" y="3000378"/>
              <a:ext cx="3000395" cy="523220"/>
            </a:xfrm>
            <a:prstGeom prst="rect">
              <a:avLst/>
            </a:prstGeom>
            <a:solidFill>
              <a:schemeClr val="accent5">
                <a:lumMod val="60000"/>
                <a:lumOff val="40000"/>
              </a:schemeClr>
            </a:solidFill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r>
                <a:rPr lang="en-US" altLang="zh-CN" sz="1400" dirty="0" smtClean="0">
                  <a:latin typeface="Times New Roman" pitchFamily="18" charset="0"/>
                  <a:ea typeface="楷体_GB2312" pitchFamily="49" charset="-122"/>
                  <a:cs typeface="Times New Roman" pitchFamily="18" charset="0"/>
                </a:rPr>
                <a:t>3</a:t>
              </a:r>
              <a:r>
                <a:rPr lang="zh-CN" altLang="en-US" sz="1400" dirty="0" smtClean="0">
                  <a:latin typeface="Times New Roman" pitchFamily="18" charset="0"/>
                  <a:ea typeface="楷体_GB2312" pitchFamily="49" charset="-122"/>
                  <a:cs typeface="Times New Roman" pitchFamily="18" charset="0"/>
                </a:rPr>
                <a:t>、检验</a:t>
              </a:r>
              <a:r>
                <a:rPr lang="zh-CN" altLang="en-US" sz="1400" dirty="0">
                  <a:latin typeface="Times New Roman" pitchFamily="18" charset="0"/>
                  <a:ea typeface="楷体_GB2312" pitchFamily="49" charset="-122"/>
                  <a:cs typeface="Times New Roman" pitchFamily="18" charset="0"/>
                </a:rPr>
                <a:t>检测</a:t>
              </a:r>
              <a:r>
                <a:rPr lang="zh-CN" altLang="en-US" sz="1400" dirty="0" smtClean="0">
                  <a:latin typeface="Times New Roman" pitchFamily="18" charset="0"/>
                  <a:ea typeface="楷体_GB2312" pitchFamily="49" charset="-122"/>
                  <a:cs typeface="Times New Roman" pitchFamily="18" charset="0"/>
                </a:rPr>
                <a:t>认证</a:t>
              </a:r>
              <a:endParaRPr lang="en-US" altLang="zh-CN" sz="1400" dirty="0" smtClean="0">
                <a:latin typeface="Times New Roman" pitchFamily="18" charset="0"/>
                <a:ea typeface="楷体_GB2312" pitchFamily="49" charset="-122"/>
                <a:cs typeface="Times New Roman" pitchFamily="18" charset="0"/>
              </a:endParaRPr>
            </a:p>
            <a:p>
              <a:r>
                <a:rPr lang="en-US" altLang="zh-CN" sz="1400" dirty="0" smtClean="0">
                  <a:latin typeface="Times New Roman" pitchFamily="18" charset="0"/>
                  <a:ea typeface="楷体_GB2312" pitchFamily="49" charset="-122"/>
                  <a:cs typeface="Times New Roman" pitchFamily="18" charset="0"/>
                </a:rPr>
                <a:t>Test and inspection certificate</a:t>
              </a:r>
              <a:endParaRPr lang="zh-CN" altLang="en-US" sz="1400" dirty="0">
                <a:latin typeface="Times New Roman" pitchFamily="18" charset="0"/>
                <a:ea typeface="楷体_GB2312" pitchFamily="49" charset="-122"/>
                <a:cs typeface="Times New Roman" pitchFamily="18" charset="0"/>
              </a:endParaRPr>
            </a:p>
          </p:txBody>
        </p:sp>
        <p:sp>
          <p:nvSpPr>
            <p:cNvPr id="181" name="矩形 2"/>
            <p:cNvSpPr>
              <a:spLocks noChangeArrowheads="1"/>
            </p:cNvSpPr>
            <p:nvPr/>
          </p:nvSpPr>
          <p:spPr bwMode="auto">
            <a:xfrm>
              <a:off x="4857752" y="3643320"/>
              <a:ext cx="3000395" cy="523220"/>
            </a:xfrm>
            <a:prstGeom prst="rect">
              <a:avLst/>
            </a:prstGeom>
            <a:solidFill>
              <a:srgbClr val="92D050"/>
            </a:solidFill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r>
                <a:rPr lang="en-US" altLang="zh-CN" sz="1400" dirty="0" smtClean="0">
                  <a:latin typeface="Times New Roman" pitchFamily="18" charset="0"/>
                  <a:ea typeface="楷体_GB2312" pitchFamily="49" charset="-122"/>
                  <a:cs typeface="Times New Roman" pitchFamily="18" charset="0"/>
                </a:rPr>
                <a:t>4</a:t>
              </a:r>
              <a:r>
                <a:rPr lang="zh-CN" altLang="en-US" sz="1400" dirty="0" smtClean="0">
                  <a:latin typeface="Times New Roman" pitchFamily="18" charset="0"/>
                  <a:ea typeface="楷体_GB2312" pitchFamily="49" charset="-122"/>
                  <a:cs typeface="Times New Roman" pitchFamily="18" charset="0"/>
                </a:rPr>
                <a:t>、供应链管理</a:t>
              </a:r>
              <a:endParaRPr lang="en-US" altLang="zh-CN" sz="1400" dirty="0" smtClean="0">
                <a:latin typeface="Times New Roman" pitchFamily="18" charset="0"/>
                <a:ea typeface="楷体_GB2312" pitchFamily="49" charset="-122"/>
                <a:cs typeface="Times New Roman" pitchFamily="18" charset="0"/>
              </a:endParaRPr>
            </a:p>
            <a:p>
              <a:r>
                <a:rPr lang="en-US" altLang="zh-CN" sz="1400" dirty="0" smtClean="0">
                  <a:latin typeface="Times New Roman" pitchFamily="18" charset="0"/>
                  <a:ea typeface="楷体_GB2312" pitchFamily="49" charset="-122"/>
                  <a:cs typeface="Times New Roman" pitchFamily="18" charset="0"/>
                </a:rPr>
                <a:t>Supply chain management</a:t>
              </a:r>
              <a:endParaRPr lang="zh-CN" altLang="en-US" sz="1400" dirty="0">
                <a:latin typeface="Times New Roman" pitchFamily="18" charset="0"/>
                <a:ea typeface="楷体_GB2312" pitchFamily="49" charset="-122"/>
                <a:cs typeface="Times New Roman" pitchFamily="18" charset="0"/>
              </a:endParaRPr>
            </a:p>
          </p:txBody>
        </p:sp>
        <p:sp>
          <p:nvSpPr>
            <p:cNvPr id="36" name="矩形 2"/>
            <p:cNvSpPr>
              <a:spLocks noChangeArrowheads="1"/>
            </p:cNvSpPr>
            <p:nvPr/>
          </p:nvSpPr>
          <p:spPr bwMode="auto">
            <a:xfrm>
              <a:off x="4857753" y="4264237"/>
              <a:ext cx="3000395" cy="523220"/>
            </a:xfrm>
            <a:prstGeom prst="rect">
              <a:avLst/>
            </a:prstGeom>
            <a:solidFill>
              <a:schemeClr val="accent2">
                <a:lumMod val="40000"/>
                <a:lumOff val="60000"/>
              </a:schemeClr>
            </a:solidFill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eaLnBrk="1" hangingPunct="1"/>
              <a:r>
                <a:rPr lang="en-US" altLang="zh-CN" sz="1400" dirty="0" smtClean="0">
                  <a:latin typeface="Times New Roman" pitchFamily="18" charset="0"/>
                  <a:ea typeface="楷体_GB2312" pitchFamily="49" charset="-122"/>
                  <a:cs typeface="Times New Roman" pitchFamily="18" charset="0"/>
                </a:rPr>
                <a:t>5</a:t>
              </a:r>
              <a:r>
                <a:rPr lang="zh-CN" altLang="en-US" sz="1400" dirty="0" smtClean="0">
                  <a:latin typeface="Times New Roman" pitchFamily="18" charset="0"/>
                  <a:ea typeface="楷体_GB2312" pitchFamily="49" charset="-122"/>
                  <a:cs typeface="Times New Roman" pitchFamily="18" charset="0"/>
                </a:rPr>
                <a:t>、电子商务</a:t>
              </a:r>
              <a:endParaRPr lang="en-US" altLang="zh-CN" sz="1400" dirty="0" smtClean="0">
                <a:latin typeface="Times New Roman" pitchFamily="18" charset="0"/>
                <a:ea typeface="楷体_GB2312" pitchFamily="49" charset="-122"/>
                <a:cs typeface="Times New Roman" pitchFamily="18" charset="0"/>
              </a:endParaRPr>
            </a:p>
            <a:p>
              <a:pPr eaLnBrk="1" hangingPunct="1"/>
              <a:r>
                <a:rPr lang="en-US" altLang="zh-CN" sz="1400" dirty="0" smtClean="0">
                  <a:latin typeface="Times New Roman" pitchFamily="18" charset="0"/>
                  <a:ea typeface="楷体_GB2312" pitchFamily="49" charset="-122"/>
                  <a:cs typeface="Times New Roman" pitchFamily="18" charset="0"/>
                </a:rPr>
                <a:t>E-business</a:t>
              </a:r>
              <a:endParaRPr lang="zh-CN" altLang="en-US" sz="1400" dirty="0">
                <a:latin typeface="Times New Roman" pitchFamily="18" charset="0"/>
                <a:ea typeface="楷体_GB2312" pitchFamily="49" charset="-122"/>
                <a:cs typeface="Times New Roman" pitchFamily="18" charset="0"/>
              </a:endParaRPr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307579" y="214296"/>
            <a:ext cx="4407297" cy="428628"/>
            <a:chOff x="307579" y="428610"/>
            <a:chExt cx="4407297" cy="428628"/>
          </a:xfrm>
        </p:grpSpPr>
        <p:sp>
          <p:nvSpPr>
            <p:cNvPr id="21" name="文本框 32"/>
            <p:cNvSpPr txBox="1"/>
            <p:nvPr/>
          </p:nvSpPr>
          <p:spPr>
            <a:xfrm>
              <a:off x="307579" y="428610"/>
              <a:ext cx="3264289" cy="400110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</a:bodyPr>
            <a:lstStyle/>
            <a:p>
              <a:r>
                <a:rPr lang="zh-CN" altLang="en-US" sz="2000" b="1" dirty="0" smtClean="0">
                  <a:solidFill>
                    <a:schemeClr val="accent1"/>
                  </a:solidFill>
                  <a:latin typeface="微软雅黑" pitchFamily="34" charset="-122"/>
                  <a:ea typeface="微软雅黑" pitchFamily="34" charset="-122"/>
                </a:rPr>
                <a:t>“十三五”产业发展重点</a:t>
              </a:r>
              <a:endParaRPr lang="zh-CN" altLang="en-US" sz="2000" b="1" dirty="0">
                <a:solidFill>
                  <a:schemeClr val="accent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cxnSp>
          <p:nvCxnSpPr>
            <p:cNvPr id="22" name="直接连接符 21"/>
            <p:cNvCxnSpPr/>
            <p:nvPr/>
          </p:nvCxnSpPr>
          <p:spPr>
            <a:xfrm>
              <a:off x="428596" y="855650"/>
              <a:ext cx="4286280" cy="1588"/>
            </a:xfrm>
            <a:prstGeom prst="line">
              <a:avLst/>
            </a:prstGeom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</p:grpSp>
      <p:sp>
        <p:nvSpPr>
          <p:cNvPr id="23" name="TextBox 12"/>
          <p:cNvSpPr txBox="1"/>
          <p:nvPr/>
        </p:nvSpPr>
        <p:spPr>
          <a:xfrm>
            <a:off x="3214678" y="227424"/>
            <a:ext cx="535785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b="1" dirty="0" smtClean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Strategic Focus of industrial development </a:t>
            </a:r>
          </a:p>
        </p:txBody>
      </p:sp>
    </p:spTree>
    <p:extLst>
      <p:ext uri="{BB962C8B-B14F-4D97-AF65-F5344CB8AC3E}">
        <p14:creationId xmlns:p14="http://schemas.microsoft.com/office/powerpoint/2010/main" val="39965030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组合 6"/>
          <p:cNvGrpSpPr/>
          <p:nvPr/>
        </p:nvGrpSpPr>
        <p:grpSpPr>
          <a:xfrm>
            <a:off x="11460" y="558946"/>
            <a:ext cx="4273326" cy="464230"/>
            <a:chOff x="12922" y="714362"/>
            <a:chExt cx="4273326" cy="464230"/>
          </a:xfrm>
        </p:grpSpPr>
        <p:sp>
          <p:nvSpPr>
            <p:cNvPr id="8" name="圆角矩形 7"/>
            <p:cNvSpPr/>
            <p:nvPr/>
          </p:nvSpPr>
          <p:spPr>
            <a:xfrm>
              <a:off x="12922" y="714362"/>
              <a:ext cx="4273326" cy="428628"/>
            </a:xfrm>
            <a:prstGeom prst="roundRect">
              <a:avLst/>
            </a:pr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" name="矩形 2"/>
            <p:cNvSpPr>
              <a:spLocks noChangeArrowheads="1"/>
            </p:cNvSpPr>
            <p:nvPr/>
          </p:nvSpPr>
          <p:spPr bwMode="auto">
            <a:xfrm>
              <a:off x="186046" y="714362"/>
              <a:ext cx="3458722" cy="4642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indent="407988" algn="just">
                <a:lnSpc>
                  <a:spcPts val="2900"/>
                </a:lnSpc>
              </a:pPr>
              <a:r>
                <a:rPr lang="zh-CN" altLang="en-US" sz="2000" b="1" dirty="0" smtClean="0">
                  <a:latin typeface="楷体_GB2312" pitchFamily="49" charset="-122"/>
                  <a:ea typeface="楷体_GB2312" pitchFamily="49" charset="-122"/>
                </a:rPr>
                <a:t>新材料  </a:t>
              </a:r>
              <a:r>
                <a:rPr lang="en-US" altLang="zh-CN" sz="2000" b="1" dirty="0" smtClean="0">
                  <a:latin typeface="Times New Roman" pitchFamily="18" charset="0"/>
                  <a:ea typeface="楷体_GB2312" pitchFamily="49" charset="-122"/>
                  <a:cs typeface="Times New Roman" pitchFamily="18" charset="0"/>
                </a:rPr>
                <a:t>New materials</a:t>
              </a:r>
              <a:endParaRPr lang="zh-CN" altLang="zh-CN" sz="2000" b="1" dirty="0">
                <a:latin typeface="楷体_GB2312" pitchFamily="49" charset="-122"/>
                <a:ea typeface="楷体_GB2312" pitchFamily="49" charset="-122"/>
              </a:endParaRPr>
            </a:p>
          </p:txBody>
        </p:sp>
      </p:grpSp>
      <p:sp>
        <p:nvSpPr>
          <p:cNvPr id="12" name="TextBox 11"/>
          <p:cNvSpPr txBox="1"/>
          <p:nvPr/>
        </p:nvSpPr>
        <p:spPr>
          <a:xfrm>
            <a:off x="285720" y="1428742"/>
            <a:ext cx="3857652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 smtClean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上海新材料产业规模持续增长</a:t>
            </a:r>
            <a:endParaRPr lang="en-US" altLang="zh-CN" sz="1600" dirty="0" smtClean="0">
              <a:latin typeface="Times New Roman" pitchFamily="18" charset="0"/>
              <a:ea typeface="微软雅黑" pitchFamily="34" charset="-122"/>
              <a:cs typeface="Times New Roman" pitchFamily="18" charset="0"/>
            </a:endParaRPr>
          </a:p>
          <a:p>
            <a:r>
              <a:rPr lang="en-US" altLang="zh-CN" sz="1600" dirty="0" smtClean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2015</a:t>
            </a:r>
            <a:r>
              <a:rPr lang="zh-CN" altLang="en-US" sz="1600" dirty="0" smtClean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年，产值</a:t>
            </a:r>
            <a:r>
              <a:rPr lang="en-US" altLang="zh-CN" sz="1600" dirty="0" smtClean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1966.85</a:t>
            </a:r>
            <a:r>
              <a:rPr lang="zh-CN" altLang="en-US" sz="1600" dirty="0" smtClean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亿元，占材料工业比重</a:t>
            </a:r>
            <a:r>
              <a:rPr lang="en-US" altLang="zh-CN" sz="1600" dirty="0" smtClean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36.51%</a:t>
            </a:r>
          </a:p>
          <a:p>
            <a:r>
              <a:rPr lang="en-US" altLang="zh-CN" dirty="0" smtClean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New materials industry scale in 2015: </a:t>
            </a:r>
          </a:p>
          <a:p>
            <a:r>
              <a:rPr lang="en-US" altLang="zh-CN" dirty="0" smtClean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RMB </a:t>
            </a:r>
            <a:r>
              <a:rPr lang="en-US" altLang="zh-CN" b="1" dirty="0" smtClean="0">
                <a:solidFill>
                  <a:schemeClr val="accent1"/>
                </a:solidFill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196.7 billion-worth</a:t>
            </a:r>
          </a:p>
          <a:p>
            <a:endParaRPr lang="en-US" altLang="zh-CN" sz="1600" dirty="0" smtClean="0">
              <a:latin typeface="Times New Roman" pitchFamily="18" charset="0"/>
              <a:ea typeface="微软雅黑" pitchFamily="34" charset="-122"/>
              <a:cs typeface="Times New Roman" pitchFamily="18" charset="0"/>
            </a:endParaRPr>
          </a:p>
          <a:p>
            <a:endParaRPr lang="en-US" altLang="zh-CN" sz="1600" dirty="0" smtClean="0">
              <a:latin typeface="Times New Roman" pitchFamily="18" charset="0"/>
              <a:ea typeface="微软雅黑" pitchFamily="34" charset="-122"/>
              <a:cs typeface="Times New Roman" pitchFamily="18" charset="0"/>
            </a:endParaRPr>
          </a:p>
          <a:p>
            <a:r>
              <a:rPr lang="zh-CN" altLang="en-US" sz="1600" dirty="0" smtClean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新材料研发能力出众，研发机构超过</a:t>
            </a:r>
            <a:r>
              <a:rPr lang="en-US" altLang="zh-CN" sz="1600" dirty="0" smtClean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100</a:t>
            </a:r>
            <a:r>
              <a:rPr lang="zh-CN" altLang="en-US" sz="1600" dirty="0" smtClean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家</a:t>
            </a:r>
            <a:endParaRPr lang="en-US" altLang="zh-CN" sz="1600" dirty="0" smtClean="0">
              <a:latin typeface="Times New Roman" pitchFamily="18" charset="0"/>
              <a:ea typeface="微软雅黑" pitchFamily="34" charset="-122"/>
              <a:cs typeface="Times New Roman" pitchFamily="18" charset="0"/>
            </a:endParaRPr>
          </a:p>
          <a:p>
            <a:r>
              <a:rPr lang="en-US" altLang="zh-CN" dirty="0" smtClean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More than </a:t>
            </a:r>
            <a:r>
              <a:rPr lang="en-US" altLang="zh-CN" b="1" dirty="0" smtClean="0">
                <a:solidFill>
                  <a:schemeClr val="accent1"/>
                </a:solidFill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100 R &amp; D institutions</a:t>
            </a:r>
            <a:endParaRPr lang="zh-CN" altLang="en-US" b="1" dirty="0">
              <a:solidFill>
                <a:schemeClr val="accent1"/>
              </a:solidFill>
              <a:latin typeface="Times New Roman" pitchFamily="18" charset="0"/>
              <a:ea typeface="微软雅黑" pitchFamily="34" charset="-122"/>
              <a:cs typeface="Times New Roman" pitchFamily="18" charset="0"/>
            </a:endParaRPr>
          </a:p>
        </p:txBody>
      </p:sp>
      <p:graphicFrame>
        <p:nvGraphicFramePr>
          <p:cNvPr id="13" name="图表 12"/>
          <p:cNvGraphicFramePr/>
          <p:nvPr/>
        </p:nvGraphicFramePr>
        <p:xfrm>
          <a:off x="4214810" y="1571618"/>
          <a:ext cx="4662497" cy="235784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707260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3"/>
          <p:cNvGrpSpPr/>
          <p:nvPr/>
        </p:nvGrpSpPr>
        <p:grpSpPr>
          <a:xfrm>
            <a:off x="428597" y="2857502"/>
            <a:ext cx="6572296" cy="1857388"/>
            <a:chOff x="214282" y="819150"/>
            <a:chExt cx="7178693" cy="2538418"/>
          </a:xfrm>
        </p:grpSpPr>
        <p:sp>
          <p:nvSpPr>
            <p:cNvPr id="3" name="圆角矩形 2"/>
            <p:cNvSpPr/>
            <p:nvPr/>
          </p:nvSpPr>
          <p:spPr>
            <a:xfrm>
              <a:off x="214282" y="819150"/>
              <a:ext cx="7178693" cy="2538418"/>
            </a:xfrm>
            <a:prstGeom prst="roundRect">
              <a:avLst/>
            </a:prstGeom>
            <a:ln/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400" b="1" kern="0" dirty="0">
                <a:solidFill>
                  <a:sysClr val="window" lastClr="FFFFFF"/>
                </a:solidFill>
              </a:endParaRPr>
            </a:p>
          </p:txBody>
        </p:sp>
        <p:sp>
          <p:nvSpPr>
            <p:cNvPr id="4" name="矩形 1"/>
            <p:cNvSpPr>
              <a:spLocks noChangeArrowheads="1"/>
            </p:cNvSpPr>
            <p:nvPr/>
          </p:nvSpPr>
          <p:spPr bwMode="auto">
            <a:xfrm>
              <a:off x="448369" y="1010616"/>
              <a:ext cx="6788547" cy="205405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marL="171450" indent="-171450" algn="just">
                <a:lnSpc>
                  <a:spcPts val="2200"/>
                </a:lnSpc>
                <a:buClr>
                  <a:srgbClr val="0070C0"/>
                </a:buClr>
                <a:buFont typeface="Wingdings" pitchFamily="2" charset="2"/>
                <a:buChar char="l"/>
              </a:pPr>
              <a:r>
                <a:rPr lang="zh-CN" altLang="zh-CN" sz="1300" b="1" dirty="0" smtClean="0">
                  <a:solidFill>
                    <a:schemeClr val="tx2">
                      <a:lumMod val="75000"/>
                    </a:schemeClr>
                  </a:solidFill>
                  <a:latin typeface="微软雅黑" pitchFamily="34" charset="-122"/>
                  <a:ea typeface="微软雅黑" pitchFamily="34" charset="-122"/>
                  <a:cs typeface="宋体" charset="-122"/>
                </a:rPr>
                <a:t>研发创新</a:t>
              </a:r>
              <a:r>
                <a:rPr lang="zh-CN" altLang="en-US" sz="1300" b="1" dirty="0" smtClean="0">
                  <a:solidFill>
                    <a:schemeClr val="tx2">
                      <a:lumMod val="75000"/>
                    </a:schemeClr>
                  </a:solidFill>
                  <a:latin typeface="微软雅黑" pitchFamily="34" charset="-122"/>
                  <a:ea typeface="微软雅黑" pitchFamily="34" charset="-122"/>
                  <a:cs typeface="宋体" charset="-122"/>
                </a:rPr>
                <a:t>前沿</a:t>
              </a:r>
              <a:r>
                <a:rPr lang="zh-CN" altLang="zh-CN" sz="1300" b="1" dirty="0" smtClean="0">
                  <a:solidFill>
                    <a:schemeClr val="tx2">
                      <a:lumMod val="75000"/>
                    </a:schemeClr>
                  </a:solidFill>
                  <a:latin typeface="微软雅黑" pitchFamily="34" charset="-122"/>
                  <a:ea typeface="微软雅黑" pitchFamily="34" charset="-122"/>
                  <a:cs typeface="宋体" charset="-122"/>
                </a:rPr>
                <a:t>新材料</a:t>
              </a:r>
              <a:r>
                <a:rPr lang="zh-CN" altLang="en-US" sz="1300" dirty="0" smtClean="0">
                  <a:latin typeface="微软雅黑" pitchFamily="34" charset="-122"/>
                  <a:ea typeface="微软雅黑" pitchFamily="34" charset="-122"/>
                  <a:cs typeface="宋体" charset="-122"/>
                </a:rPr>
                <a:t>：</a:t>
              </a:r>
              <a:r>
                <a:rPr lang="en-US" altLang="zh-CN" sz="1300" dirty="0" smtClean="0">
                  <a:latin typeface="微软雅黑" pitchFamily="34" charset="-122"/>
                  <a:ea typeface="微软雅黑" pitchFamily="34" charset="-122"/>
                  <a:cs typeface="宋体" charset="-122"/>
                </a:rPr>
                <a:t>3D</a:t>
              </a:r>
              <a:r>
                <a:rPr lang="zh-CN" altLang="zh-CN" sz="1300" dirty="0">
                  <a:latin typeface="微软雅黑" pitchFamily="34" charset="-122"/>
                  <a:ea typeface="微软雅黑" pitchFamily="34" charset="-122"/>
                  <a:cs typeface="宋体" charset="-122"/>
                </a:rPr>
                <a:t>打印、石墨烯、新一代生物医用、特种光纤</a:t>
              </a:r>
              <a:r>
                <a:rPr lang="zh-CN" altLang="zh-CN" sz="1300" dirty="0" smtClean="0">
                  <a:latin typeface="微软雅黑" pitchFamily="34" charset="-122"/>
                  <a:ea typeface="微软雅黑" pitchFamily="34" charset="-122"/>
                  <a:cs typeface="宋体" charset="-122"/>
                </a:rPr>
                <a:t>等</a:t>
              </a:r>
              <a:endParaRPr lang="en-US" altLang="zh-CN" sz="1300" dirty="0">
                <a:latin typeface="微软雅黑" pitchFamily="34" charset="-122"/>
                <a:ea typeface="微软雅黑" pitchFamily="34" charset="-122"/>
                <a:cs typeface="宋体" charset="-122"/>
              </a:endParaRPr>
            </a:p>
            <a:p>
              <a:pPr marL="171450" indent="-171450" algn="just">
                <a:lnSpc>
                  <a:spcPts val="2200"/>
                </a:lnSpc>
                <a:buClr>
                  <a:srgbClr val="0070C0"/>
                </a:buClr>
                <a:buFont typeface="Wingdings" pitchFamily="2" charset="2"/>
                <a:buChar char="l"/>
              </a:pPr>
              <a:r>
                <a:rPr lang="zh-CN" altLang="zh-CN" sz="1300" b="1" dirty="0">
                  <a:solidFill>
                    <a:schemeClr val="tx2">
                      <a:lumMod val="75000"/>
                    </a:schemeClr>
                  </a:solidFill>
                  <a:latin typeface="微软雅黑" pitchFamily="34" charset="-122"/>
                  <a:ea typeface="微软雅黑" pitchFamily="34" charset="-122"/>
                  <a:cs typeface="宋体" charset="-122"/>
                </a:rPr>
                <a:t>培育</a:t>
              </a:r>
              <a:r>
                <a:rPr lang="zh-CN" altLang="zh-CN" sz="1300" b="1" dirty="0" smtClean="0">
                  <a:solidFill>
                    <a:schemeClr val="tx2">
                      <a:lumMod val="75000"/>
                    </a:schemeClr>
                  </a:solidFill>
                  <a:latin typeface="微软雅黑" pitchFamily="34" charset="-122"/>
                  <a:ea typeface="微软雅黑" pitchFamily="34" charset="-122"/>
                  <a:cs typeface="宋体" charset="-122"/>
                </a:rPr>
                <a:t>提升</a:t>
              </a:r>
              <a:r>
                <a:rPr lang="zh-CN" altLang="en-US" sz="1300" b="1" dirty="0" smtClean="0">
                  <a:solidFill>
                    <a:schemeClr val="tx2">
                      <a:lumMod val="75000"/>
                    </a:schemeClr>
                  </a:solidFill>
                  <a:latin typeface="微软雅黑" pitchFamily="34" charset="-122"/>
                  <a:ea typeface="微软雅黑" pitchFamily="34" charset="-122"/>
                  <a:cs typeface="宋体" charset="-122"/>
                </a:rPr>
                <a:t>战略新材料</a:t>
              </a:r>
              <a:r>
                <a:rPr lang="zh-CN" altLang="en-US" sz="1300" dirty="0" smtClean="0">
                  <a:latin typeface="微软雅黑" pitchFamily="34" charset="-122"/>
                  <a:ea typeface="微软雅黑" pitchFamily="34" charset="-122"/>
                  <a:cs typeface="宋体" charset="-122"/>
                </a:rPr>
                <a:t>：</a:t>
              </a:r>
              <a:r>
                <a:rPr lang="zh-CN" altLang="zh-CN" sz="1300" dirty="0" smtClean="0">
                  <a:latin typeface="微软雅黑" pitchFamily="34" charset="-122"/>
                  <a:ea typeface="微软雅黑" pitchFamily="34" charset="-122"/>
                  <a:cs typeface="宋体" charset="-122"/>
                </a:rPr>
                <a:t>高温</a:t>
              </a:r>
              <a:r>
                <a:rPr lang="zh-CN" altLang="zh-CN" sz="1300" dirty="0">
                  <a:latin typeface="微软雅黑" pitchFamily="34" charset="-122"/>
                  <a:ea typeface="微软雅黑" pitchFamily="34" charset="-122"/>
                  <a:cs typeface="宋体" charset="-122"/>
                </a:rPr>
                <a:t>超导、人工晶体、功能陶瓷、碳化硅（</a:t>
              </a:r>
              <a:r>
                <a:rPr lang="en-US" altLang="zh-CN" sz="1300" dirty="0" err="1">
                  <a:latin typeface="微软雅黑" pitchFamily="34" charset="-122"/>
                  <a:ea typeface="微软雅黑" pitchFamily="34" charset="-122"/>
                  <a:cs typeface="宋体" charset="-122"/>
                </a:rPr>
                <a:t>SiC</a:t>
              </a:r>
              <a:r>
                <a:rPr lang="zh-CN" altLang="zh-CN" sz="1300" dirty="0">
                  <a:latin typeface="微软雅黑" pitchFamily="34" charset="-122"/>
                  <a:ea typeface="微软雅黑" pitchFamily="34" charset="-122"/>
                  <a:cs typeface="宋体" charset="-122"/>
                </a:rPr>
                <a:t>）、氮化镓（</a:t>
              </a:r>
              <a:r>
                <a:rPr lang="en-US" altLang="zh-CN" sz="1300" dirty="0" err="1">
                  <a:latin typeface="微软雅黑" pitchFamily="34" charset="-122"/>
                  <a:ea typeface="微软雅黑" pitchFamily="34" charset="-122"/>
                  <a:cs typeface="宋体" charset="-122"/>
                </a:rPr>
                <a:t>GaN</a:t>
              </a:r>
              <a:r>
                <a:rPr lang="zh-CN" altLang="zh-CN" sz="1300" dirty="0">
                  <a:latin typeface="微软雅黑" pitchFamily="34" charset="-122"/>
                  <a:ea typeface="微软雅黑" pitchFamily="34" charset="-122"/>
                  <a:cs typeface="宋体" charset="-122"/>
                </a:rPr>
                <a:t>）、高功率激光玻璃</a:t>
              </a:r>
              <a:r>
                <a:rPr lang="zh-CN" altLang="zh-CN" sz="1300" dirty="0" smtClean="0">
                  <a:latin typeface="微软雅黑" pitchFamily="34" charset="-122"/>
                  <a:ea typeface="微软雅黑" pitchFamily="34" charset="-122"/>
                  <a:cs typeface="宋体" charset="-122"/>
                </a:rPr>
                <a:t>等</a:t>
              </a:r>
              <a:endParaRPr lang="en-US" altLang="zh-CN" sz="1300" dirty="0">
                <a:latin typeface="微软雅黑" pitchFamily="34" charset="-122"/>
                <a:ea typeface="微软雅黑" pitchFamily="34" charset="-122"/>
                <a:cs typeface="宋体" charset="-122"/>
              </a:endParaRPr>
            </a:p>
            <a:p>
              <a:pPr marL="171450" indent="-171450" algn="just">
                <a:lnSpc>
                  <a:spcPts val="2200"/>
                </a:lnSpc>
                <a:buClr>
                  <a:srgbClr val="0070C0"/>
                </a:buClr>
                <a:buFont typeface="Wingdings" pitchFamily="2" charset="2"/>
                <a:buChar char="l"/>
              </a:pPr>
              <a:r>
                <a:rPr lang="zh-CN" altLang="zh-CN" sz="1300" b="1" dirty="0">
                  <a:solidFill>
                    <a:schemeClr val="tx2">
                      <a:lumMod val="75000"/>
                    </a:schemeClr>
                  </a:solidFill>
                  <a:latin typeface="微软雅黑" pitchFamily="34" charset="-122"/>
                  <a:ea typeface="微软雅黑" pitchFamily="34" charset="-122"/>
                  <a:cs typeface="宋体" charset="-122"/>
                </a:rPr>
                <a:t>壮大</a:t>
              </a:r>
              <a:r>
                <a:rPr lang="zh-CN" altLang="zh-CN" sz="1300" b="1" dirty="0" smtClean="0">
                  <a:solidFill>
                    <a:schemeClr val="tx2">
                      <a:lumMod val="75000"/>
                    </a:schemeClr>
                  </a:solidFill>
                  <a:latin typeface="微软雅黑" pitchFamily="34" charset="-122"/>
                  <a:ea typeface="微软雅黑" pitchFamily="34" charset="-122"/>
                  <a:cs typeface="宋体" charset="-122"/>
                </a:rPr>
                <a:t>发展</a:t>
              </a:r>
              <a:r>
                <a:rPr lang="zh-CN" altLang="en-US" sz="1300" b="1" dirty="0" smtClean="0">
                  <a:solidFill>
                    <a:schemeClr val="tx2">
                      <a:lumMod val="75000"/>
                    </a:schemeClr>
                  </a:solidFill>
                  <a:latin typeface="微软雅黑" pitchFamily="34" charset="-122"/>
                  <a:ea typeface="微软雅黑" pitchFamily="34" charset="-122"/>
                  <a:cs typeface="宋体" charset="-122"/>
                </a:rPr>
                <a:t>优势新材料</a:t>
              </a:r>
              <a:r>
                <a:rPr lang="zh-CN" altLang="en-US" sz="1300" dirty="0" smtClean="0">
                  <a:latin typeface="微软雅黑" pitchFamily="34" charset="-122"/>
                  <a:ea typeface="微软雅黑" pitchFamily="34" charset="-122"/>
                  <a:cs typeface="宋体" charset="-122"/>
                </a:rPr>
                <a:t>：</a:t>
              </a:r>
              <a:r>
                <a:rPr lang="zh-CN" altLang="zh-CN" sz="1300" dirty="0" smtClean="0">
                  <a:latin typeface="微软雅黑" pitchFamily="34" charset="-122"/>
                  <a:ea typeface="微软雅黑" pitchFamily="34" charset="-122"/>
                  <a:cs typeface="宋体" charset="-122"/>
                </a:rPr>
                <a:t>超高</a:t>
              </a:r>
              <a:r>
                <a:rPr lang="zh-CN" altLang="zh-CN" sz="1300" dirty="0">
                  <a:latin typeface="微软雅黑" pitchFamily="34" charset="-122"/>
                  <a:ea typeface="微软雅黑" pitchFamily="34" charset="-122"/>
                  <a:cs typeface="宋体" charset="-122"/>
                </a:rPr>
                <a:t>强韧汽车用钢、高等级硅钢、大尺寸电路级硅单晶及硅片、改性塑料、稀土永磁材料</a:t>
              </a:r>
              <a:r>
                <a:rPr lang="zh-CN" altLang="zh-CN" sz="1300" dirty="0" smtClean="0">
                  <a:latin typeface="微软雅黑" pitchFamily="34" charset="-122"/>
                  <a:ea typeface="微软雅黑" pitchFamily="34" charset="-122"/>
                  <a:cs typeface="宋体" charset="-122"/>
                </a:rPr>
                <a:t>等</a:t>
              </a:r>
              <a:endParaRPr lang="en-US" altLang="zh-CN" sz="1300" dirty="0">
                <a:latin typeface="微软雅黑" pitchFamily="34" charset="-122"/>
                <a:ea typeface="微软雅黑" pitchFamily="34" charset="-122"/>
                <a:cs typeface="宋体" charset="-122"/>
              </a:endParaRPr>
            </a:p>
          </p:txBody>
        </p:sp>
      </p:grpSp>
      <p:sp>
        <p:nvSpPr>
          <p:cNvPr id="5" name="矩形 4"/>
          <p:cNvSpPr/>
          <p:nvPr/>
        </p:nvSpPr>
        <p:spPr>
          <a:xfrm>
            <a:off x="857224" y="1187388"/>
            <a:ext cx="7358114" cy="7335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06400" algn="just">
              <a:lnSpc>
                <a:spcPts val="2500"/>
              </a:lnSpc>
              <a:defRPr/>
            </a:pPr>
            <a:r>
              <a:rPr lang="zh-CN" altLang="zh-CN" sz="1400" b="1" dirty="0" smtClean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itchFamily="2" charset="-122"/>
              </a:rPr>
              <a:t>到</a:t>
            </a:r>
            <a:r>
              <a:rPr lang="en-US" altLang="zh-CN" sz="1400" b="1" dirty="0" smtClean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itchFamily="2" charset="-122"/>
              </a:rPr>
              <a:t>2020</a:t>
            </a:r>
            <a:r>
              <a:rPr lang="zh-CN" altLang="zh-CN" sz="1400" b="1" dirty="0" smtClean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itchFamily="2" charset="-122"/>
              </a:rPr>
              <a:t>年，努力建设成为国内领先、产学研用紧密结合的新材料生产研发基地之一</a:t>
            </a:r>
            <a:r>
              <a:rPr lang="zh-CN" altLang="en-US" sz="1400" b="1" dirty="0" smtClean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itchFamily="2" charset="-122"/>
              </a:rPr>
              <a:t>，预期实现产值</a:t>
            </a:r>
            <a:r>
              <a:rPr lang="en-US" altLang="zh-CN" sz="1400" b="1" dirty="0" smtClean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itchFamily="2" charset="-122"/>
              </a:rPr>
              <a:t>2500</a:t>
            </a:r>
            <a:r>
              <a:rPr lang="zh-CN" altLang="en-US" sz="1400" b="1" dirty="0" smtClean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itchFamily="2" charset="-122"/>
              </a:rPr>
              <a:t>亿元</a:t>
            </a:r>
            <a:endParaRPr lang="zh-CN" altLang="zh-CN" sz="1100" b="1" dirty="0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宋体" pitchFamily="2" charset="-122"/>
            </a:endParaRPr>
          </a:p>
        </p:txBody>
      </p:sp>
      <p:pic>
        <p:nvPicPr>
          <p:cNvPr id="11" name="图片 10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143768" y="3929072"/>
            <a:ext cx="1509701" cy="845908"/>
          </a:xfrm>
          <a:prstGeom prst="rect">
            <a:avLst/>
          </a:prstGeom>
          <a:ln w="38100" cap="sq">
            <a:solidFill>
              <a:srgbClr val="92D05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grpSp>
        <p:nvGrpSpPr>
          <p:cNvPr id="10" name="组合 9"/>
          <p:cNvGrpSpPr/>
          <p:nvPr/>
        </p:nvGrpSpPr>
        <p:grpSpPr>
          <a:xfrm>
            <a:off x="11460" y="558946"/>
            <a:ext cx="4273326" cy="440799"/>
            <a:chOff x="12922" y="714362"/>
            <a:chExt cx="4273326" cy="440799"/>
          </a:xfrm>
        </p:grpSpPr>
        <p:sp>
          <p:nvSpPr>
            <p:cNvPr id="12" name="圆角矩形 11"/>
            <p:cNvSpPr/>
            <p:nvPr/>
          </p:nvSpPr>
          <p:spPr>
            <a:xfrm>
              <a:off x="12922" y="714362"/>
              <a:ext cx="4273326" cy="428628"/>
            </a:xfrm>
            <a:prstGeom prst="roundRect">
              <a:avLst/>
            </a:pr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" name="矩形 2"/>
            <p:cNvSpPr>
              <a:spLocks noChangeArrowheads="1"/>
            </p:cNvSpPr>
            <p:nvPr/>
          </p:nvSpPr>
          <p:spPr bwMode="auto">
            <a:xfrm>
              <a:off x="144306" y="726902"/>
              <a:ext cx="3458722" cy="42825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indent="407988" algn="just">
                <a:lnSpc>
                  <a:spcPts val="2900"/>
                </a:lnSpc>
              </a:pPr>
              <a:r>
                <a:rPr lang="zh-CN" altLang="en-US" sz="2000" b="1" dirty="0" smtClean="0">
                  <a:latin typeface="楷体_GB2312" pitchFamily="49" charset="-122"/>
                  <a:ea typeface="楷体_GB2312" pitchFamily="49" charset="-122"/>
                </a:rPr>
                <a:t>新材料  </a:t>
              </a:r>
              <a:r>
                <a:rPr lang="en-US" altLang="zh-CN" sz="2000" b="1" dirty="0" smtClean="0">
                  <a:latin typeface="Times New Roman" pitchFamily="18" charset="0"/>
                  <a:ea typeface="楷体_GB2312" pitchFamily="49" charset="-122"/>
                  <a:cs typeface="Times New Roman" pitchFamily="18" charset="0"/>
                </a:rPr>
                <a:t>New materials</a:t>
              </a:r>
              <a:endParaRPr lang="zh-CN" altLang="zh-CN" sz="2000" b="1" dirty="0">
                <a:latin typeface="楷体_GB2312" pitchFamily="49" charset="-122"/>
                <a:ea typeface="楷体_GB2312" pitchFamily="49" charset="-122"/>
              </a:endParaRPr>
            </a:p>
          </p:txBody>
        </p:sp>
      </p:grpSp>
      <p:sp>
        <p:nvSpPr>
          <p:cNvPr id="14" name="矩形 13"/>
          <p:cNvSpPr/>
          <p:nvPr/>
        </p:nvSpPr>
        <p:spPr>
          <a:xfrm>
            <a:off x="928662" y="1928808"/>
            <a:ext cx="657229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6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In 2020</a:t>
            </a:r>
            <a:r>
              <a:rPr lang="zh-CN" altLang="en-US" sz="16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，</a:t>
            </a:r>
            <a:r>
              <a:rPr lang="en-US" altLang="zh-CN" sz="16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to be one of the advanced </a:t>
            </a:r>
            <a:r>
              <a:rPr lang="en-US" sz="1600" dirty="0" smtClean="0">
                <a:latin typeface="Times New Roman" pitchFamily="18" charset="0"/>
                <a:cs typeface="Times New Roman" pitchFamily="18" charset="0"/>
              </a:rPr>
              <a:t>bases of  </a:t>
            </a:r>
            <a:r>
              <a:rPr lang="en-US" altLang="zh-CN" sz="1600" dirty="0" smtClean="0">
                <a:latin typeface="Times New Roman" pitchFamily="18" charset="0"/>
                <a:cs typeface="Times New Roman" pitchFamily="18" charset="0"/>
              </a:rPr>
              <a:t>new materials industry in China.</a:t>
            </a:r>
            <a:endParaRPr lang="en-US" sz="1600" dirty="0" smtClean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en-US" altLang="zh-CN" sz="1600" dirty="0" smtClean="0">
                <a:latin typeface="Times New Roman" pitchFamily="18" charset="0"/>
                <a:cs typeface="Times New Roman" pitchFamily="18" charset="0"/>
              </a:rPr>
              <a:t>Expected to achieve 250 billion RMB value.</a:t>
            </a:r>
            <a:endParaRPr lang="zh-CN" altLang="en-US" sz="16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07260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24"/>
          <p:cNvSpPr>
            <a:spLocks noChangeArrowheads="1"/>
          </p:cNvSpPr>
          <p:nvPr/>
        </p:nvSpPr>
        <p:spPr bwMode="auto">
          <a:xfrm>
            <a:off x="785786" y="714804"/>
            <a:ext cx="5000660" cy="4996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000" b="1" dirty="0">
                <a:solidFill>
                  <a:schemeClr val="accent1"/>
                </a:solidFill>
                <a:latin typeface="微软雅黑" pitchFamily="34" charset="-122"/>
                <a:ea typeface="微软雅黑" pitchFamily="34" charset="-122"/>
              </a:rPr>
              <a:t>建设具有全球影响力的科技创新中心</a:t>
            </a:r>
            <a:endParaRPr lang="en-US" altLang="zh-CN" sz="2000" b="1" dirty="0">
              <a:solidFill>
                <a:schemeClr val="accent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cxnSp>
        <p:nvCxnSpPr>
          <p:cNvPr id="8" name="直接连接符 7"/>
          <p:cNvCxnSpPr/>
          <p:nvPr/>
        </p:nvCxnSpPr>
        <p:spPr>
          <a:xfrm>
            <a:off x="785786" y="1285866"/>
            <a:ext cx="4286280" cy="1588"/>
          </a:xfrm>
          <a:prstGeom prst="line">
            <a:avLst/>
          </a:prstGeom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sp>
        <p:nvSpPr>
          <p:cNvPr id="20" name="文本框 19"/>
          <p:cNvSpPr txBox="1"/>
          <p:nvPr/>
        </p:nvSpPr>
        <p:spPr>
          <a:xfrm>
            <a:off x="323528" y="165869"/>
            <a:ext cx="6256649" cy="461665"/>
          </a:xfrm>
          <a:prstGeom prst="rect">
            <a:avLst/>
          </a:prstGeom>
          <a:solidFill>
            <a:schemeClr val="accent5"/>
          </a:solidFill>
        </p:spPr>
        <p:txBody>
          <a:bodyPr wrap="none" rtlCol="0">
            <a:spAutoFit/>
          </a:bodyPr>
          <a:lstStyle/>
          <a:p>
            <a:r>
              <a:rPr lang="en-US" altLang="zh-CN" sz="2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zh-CN" altLang="en-US" sz="2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、</a:t>
            </a:r>
            <a:r>
              <a:rPr lang="en-US" altLang="zh-CN" sz="2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Science and </a:t>
            </a:r>
            <a:r>
              <a:rPr lang="en-US" altLang="zh-CN" sz="2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Technology Innovation </a:t>
            </a:r>
            <a:r>
              <a:rPr lang="en-US" altLang="zh-CN" sz="2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Center</a:t>
            </a:r>
            <a:endParaRPr lang="en-US" altLang="zh-CN" sz="2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14348" y="1285866"/>
            <a:ext cx="7643866" cy="34468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8293434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" name="组合 42"/>
          <p:cNvGrpSpPr/>
          <p:nvPr/>
        </p:nvGrpSpPr>
        <p:grpSpPr>
          <a:xfrm>
            <a:off x="1285852" y="1643056"/>
            <a:ext cx="6715173" cy="2500897"/>
            <a:chOff x="-127951" y="1276351"/>
            <a:chExt cx="8850725" cy="3296230"/>
          </a:xfrm>
        </p:grpSpPr>
        <p:grpSp>
          <p:nvGrpSpPr>
            <p:cNvPr id="2" name="组合 18"/>
            <p:cNvGrpSpPr>
              <a:grpSpLocks/>
            </p:cNvGrpSpPr>
            <p:nvPr/>
          </p:nvGrpSpPr>
          <p:grpSpPr bwMode="auto">
            <a:xfrm>
              <a:off x="-127951" y="1276351"/>
              <a:ext cx="8850725" cy="3296230"/>
              <a:chOff x="624326" y="1447800"/>
              <a:chExt cx="8589526" cy="4383089"/>
            </a:xfrm>
          </p:grpSpPr>
          <p:sp>
            <p:nvSpPr>
              <p:cNvPr id="19468" name="直线 2"/>
              <p:cNvSpPr>
                <a:spLocks noChangeShapeType="1"/>
              </p:cNvSpPr>
              <p:nvPr/>
            </p:nvSpPr>
            <p:spPr bwMode="gray">
              <a:xfrm flipV="1">
                <a:off x="3648075" y="2260600"/>
                <a:ext cx="863600" cy="649288"/>
              </a:xfrm>
              <a:prstGeom prst="line">
                <a:avLst/>
              </a:prstGeom>
              <a:noFill/>
              <a:ln w="76200">
                <a:solidFill>
                  <a:srgbClr val="B2B2B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9469" name="直线 3"/>
              <p:cNvSpPr>
                <a:spLocks noChangeShapeType="1"/>
              </p:cNvSpPr>
              <p:nvPr/>
            </p:nvSpPr>
            <p:spPr bwMode="gray">
              <a:xfrm flipH="1" flipV="1">
                <a:off x="5041900" y="2260600"/>
                <a:ext cx="862013" cy="658813"/>
              </a:xfrm>
              <a:prstGeom prst="line">
                <a:avLst/>
              </a:prstGeom>
              <a:noFill/>
              <a:ln w="76200">
                <a:solidFill>
                  <a:srgbClr val="B2B2B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9470" name="直线 4"/>
              <p:cNvSpPr>
                <a:spLocks noChangeShapeType="1"/>
              </p:cNvSpPr>
              <p:nvPr/>
            </p:nvSpPr>
            <p:spPr bwMode="gray">
              <a:xfrm flipH="1">
                <a:off x="4221163" y="4773613"/>
                <a:ext cx="1079500" cy="0"/>
              </a:xfrm>
              <a:prstGeom prst="line">
                <a:avLst/>
              </a:prstGeom>
              <a:noFill/>
              <a:ln w="76200">
                <a:solidFill>
                  <a:srgbClr val="B2B2B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9471" name="直线 5"/>
              <p:cNvSpPr>
                <a:spLocks noChangeShapeType="1"/>
              </p:cNvSpPr>
              <p:nvPr/>
            </p:nvSpPr>
            <p:spPr bwMode="gray">
              <a:xfrm flipH="1">
                <a:off x="5751513" y="3465513"/>
                <a:ext cx="341312" cy="1000125"/>
              </a:xfrm>
              <a:prstGeom prst="line">
                <a:avLst/>
              </a:prstGeom>
              <a:noFill/>
              <a:ln w="76200">
                <a:solidFill>
                  <a:srgbClr val="B2B2B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9472" name="直线 6"/>
              <p:cNvSpPr>
                <a:spLocks noChangeShapeType="1"/>
              </p:cNvSpPr>
              <p:nvPr/>
            </p:nvSpPr>
            <p:spPr bwMode="gray">
              <a:xfrm>
                <a:off x="3443288" y="3465513"/>
                <a:ext cx="342900" cy="1000125"/>
              </a:xfrm>
              <a:prstGeom prst="line">
                <a:avLst/>
              </a:prstGeom>
              <a:noFill/>
              <a:ln w="76200">
                <a:solidFill>
                  <a:srgbClr val="B2B2B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9473" name="自选图形 7"/>
              <p:cNvSpPr>
                <a:spLocks noChangeArrowheads="1"/>
              </p:cNvSpPr>
              <p:nvPr/>
            </p:nvSpPr>
            <p:spPr bwMode="grayWhite">
              <a:xfrm>
                <a:off x="3365500" y="4448175"/>
                <a:ext cx="863600" cy="820738"/>
              </a:xfrm>
              <a:prstGeom prst="pentagon">
                <a:avLst/>
              </a:prstGeom>
              <a:solidFill>
                <a:srgbClr val="CC3300">
                  <a:alpha val="50195"/>
                </a:srgbClr>
              </a:solidFill>
              <a:ln w="76200" algn="ctr">
                <a:solidFill>
                  <a:srgbClr val="CC3300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 eaLnBrk="1" hangingPunct="1"/>
                <a:endParaRPr lang="zh-CN" altLang="en-US"/>
              </a:p>
            </p:txBody>
          </p:sp>
          <p:sp>
            <p:nvSpPr>
              <p:cNvPr id="19474" name="自选图形 8"/>
              <p:cNvSpPr>
                <a:spLocks noChangeArrowheads="1"/>
              </p:cNvSpPr>
              <p:nvPr/>
            </p:nvSpPr>
            <p:spPr bwMode="grayWhite">
              <a:xfrm>
                <a:off x="2735263" y="2589213"/>
                <a:ext cx="922337" cy="874712"/>
              </a:xfrm>
              <a:prstGeom prst="pentagon">
                <a:avLst/>
              </a:prstGeom>
              <a:solidFill>
                <a:schemeClr val="folHlink">
                  <a:alpha val="50195"/>
                </a:schemeClr>
              </a:solidFill>
              <a:ln w="76200" algn="ctr">
                <a:solidFill>
                  <a:schemeClr val="folHlink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 eaLnBrk="1" hangingPunct="1"/>
                <a:endParaRPr lang="zh-CN" altLang="en-US"/>
              </a:p>
            </p:txBody>
          </p:sp>
          <p:sp>
            <p:nvSpPr>
              <p:cNvPr id="19475" name="自选图形 9"/>
              <p:cNvSpPr>
                <a:spLocks noChangeArrowheads="1"/>
              </p:cNvSpPr>
              <p:nvPr/>
            </p:nvSpPr>
            <p:spPr bwMode="grayWhite">
              <a:xfrm>
                <a:off x="5897563" y="2597150"/>
                <a:ext cx="906462" cy="860425"/>
              </a:xfrm>
              <a:prstGeom prst="pentagon">
                <a:avLst/>
              </a:prstGeom>
              <a:solidFill>
                <a:schemeClr val="accent2">
                  <a:alpha val="50195"/>
                </a:schemeClr>
              </a:solidFill>
              <a:ln w="76200" algn="ctr">
                <a:solidFill>
                  <a:schemeClr val="accent2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 eaLnBrk="1" hangingPunct="1"/>
                <a:endParaRPr lang="zh-CN" altLang="en-US"/>
              </a:p>
            </p:txBody>
          </p:sp>
          <p:sp>
            <p:nvSpPr>
              <p:cNvPr id="19476" name="自选图形 10"/>
              <p:cNvSpPr>
                <a:spLocks noChangeArrowheads="1"/>
              </p:cNvSpPr>
              <p:nvPr/>
            </p:nvSpPr>
            <p:spPr bwMode="grayWhite">
              <a:xfrm>
                <a:off x="4357688" y="1447800"/>
                <a:ext cx="846137" cy="803275"/>
              </a:xfrm>
              <a:prstGeom prst="pentagon">
                <a:avLst/>
              </a:prstGeom>
              <a:solidFill>
                <a:schemeClr val="accent1">
                  <a:alpha val="50195"/>
                </a:schemeClr>
              </a:solidFill>
              <a:ln w="76200" algn="ctr">
                <a:solidFill>
                  <a:srgbClr val="FF9933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 eaLnBrk="1" hangingPunct="1"/>
                <a:endParaRPr lang="zh-CN" altLang="en-US"/>
              </a:p>
            </p:txBody>
          </p:sp>
          <p:sp>
            <p:nvSpPr>
              <p:cNvPr id="19477" name="自选图形 11"/>
              <p:cNvSpPr>
                <a:spLocks noChangeArrowheads="1"/>
              </p:cNvSpPr>
              <p:nvPr/>
            </p:nvSpPr>
            <p:spPr bwMode="grayWhite">
              <a:xfrm>
                <a:off x="5308600" y="4443413"/>
                <a:ext cx="862013" cy="820737"/>
              </a:xfrm>
              <a:prstGeom prst="pentagon">
                <a:avLst/>
              </a:prstGeom>
              <a:solidFill>
                <a:srgbClr val="339966">
                  <a:alpha val="50195"/>
                </a:srgbClr>
              </a:solidFill>
              <a:ln w="76200" algn="ctr">
                <a:solidFill>
                  <a:srgbClr val="008000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 eaLnBrk="1" hangingPunct="1"/>
                <a:endParaRPr lang="zh-CN" altLang="en-US"/>
              </a:p>
            </p:txBody>
          </p:sp>
          <p:grpSp>
            <p:nvGrpSpPr>
              <p:cNvPr id="3" name="组合 12"/>
              <p:cNvGrpSpPr>
                <a:grpSpLocks/>
              </p:cNvGrpSpPr>
              <p:nvPr/>
            </p:nvGrpSpPr>
            <p:grpSpPr bwMode="auto">
              <a:xfrm>
                <a:off x="2949575" y="2813050"/>
                <a:ext cx="481013" cy="484188"/>
                <a:chOff x="523" y="2809"/>
                <a:chExt cx="876" cy="882"/>
              </a:xfrm>
            </p:grpSpPr>
            <p:sp>
              <p:nvSpPr>
                <p:cNvPr id="19489" name="椭圆 13"/>
                <p:cNvSpPr>
                  <a:spLocks noChangeArrowheads="1"/>
                </p:cNvSpPr>
                <p:nvPr/>
              </p:nvSpPr>
              <p:spPr bwMode="gray">
                <a:xfrm>
                  <a:off x="523" y="2809"/>
                  <a:ext cx="876" cy="876"/>
                </a:xfrm>
                <a:prstGeom prst="ellipse">
                  <a:avLst/>
                </a:prstGeom>
                <a:solidFill>
                  <a:srgbClr val="292929">
                    <a:alpha val="50195"/>
                  </a:srgbClr>
                </a:solidFill>
                <a:ln w="19050" algn="ctr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eaLnBrk="1" hangingPunct="1"/>
                  <a:endParaRPr lang="zh-CN" altLang="en-US"/>
                </a:p>
              </p:txBody>
            </p:sp>
            <p:sp>
              <p:nvSpPr>
                <p:cNvPr id="19490" name="直线 14"/>
                <p:cNvSpPr>
                  <a:spLocks noChangeShapeType="1"/>
                </p:cNvSpPr>
                <p:nvPr/>
              </p:nvSpPr>
              <p:spPr bwMode="gray">
                <a:xfrm>
                  <a:off x="964" y="2809"/>
                  <a:ext cx="0" cy="870"/>
                </a:xfrm>
                <a:prstGeom prst="line">
                  <a:avLst/>
                </a:prstGeom>
                <a:noFill/>
                <a:ln w="19050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9492" name="任意多边形 16"/>
                <p:cNvSpPr>
                  <a:spLocks/>
                </p:cNvSpPr>
                <p:nvPr/>
              </p:nvSpPr>
              <p:spPr bwMode="gray">
                <a:xfrm>
                  <a:off x="1023" y="2815"/>
                  <a:ext cx="182" cy="864"/>
                </a:xfrm>
                <a:custGeom>
                  <a:avLst/>
                  <a:gdLst>
                    <a:gd name="T0" fmla="*/ 0 w 182"/>
                    <a:gd name="T1" fmla="*/ 0 h 864"/>
                    <a:gd name="T2" fmla="*/ 182 w 182"/>
                    <a:gd name="T3" fmla="*/ 435 h 864"/>
                    <a:gd name="T4" fmla="*/ 6 w 182"/>
                    <a:gd name="T5" fmla="*/ 864 h 864"/>
                    <a:gd name="T6" fmla="*/ 0 60000 65536"/>
                    <a:gd name="T7" fmla="*/ 0 60000 65536"/>
                    <a:gd name="T8" fmla="*/ 0 60000 65536"/>
                    <a:gd name="T9" fmla="*/ 0 w 182"/>
                    <a:gd name="T10" fmla="*/ 0 h 864"/>
                    <a:gd name="T11" fmla="*/ 182 w 182"/>
                    <a:gd name="T12" fmla="*/ 864 h 864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T9" t="T10" r="T11" b="T12"/>
                  <a:pathLst>
                    <a:path w="182" h="864">
                      <a:moveTo>
                        <a:pt x="0" y="0"/>
                      </a:moveTo>
                      <a:cubicBezTo>
                        <a:pt x="59" y="89"/>
                        <a:pt x="182" y="177"/>
                        <a:pt x="182" y="435"/>
                      </a:cubicBezTo>
                      <a:cubicBezTo>
                        <a:pt x="182" y="693"/>
                        <a:pt x="70" y="800"/>
                        <a:pt x="6" y="864"/>
                      </a:cubicBezTo>
                    </a:path>
                  </a:pathLst>
                </a:custGeom>
                <a:noFill/>
                <a:ln w="19050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9493" name="任意多边形 17"/>
                <p:cNvSpPr>
                  <a:spLocks/>
                </p:cNvSpPr>
                <p:nvPr/>
              </p:nvSpPr>
              <p:spPr bwMode="gray">
                <a:xfrm>
                  <a:off x="726" y="2821"/>
                  <a:ext cx="197" cy="870"/>
                </a:xfrm>
                <a:custGeom>
                  <a:avLst/>
                  <a:gdLst>
                    <a:gd name="T0" fmla="*/ 167 w 197"/>
                    <a:gd name="T1" fmla="*/ 0 h 870"/>
                    <a:gd name="T2" fmla="*/ 0 w 197"/>
                    <a:gd name="T3" fmla="*/ 436 h 870"/>
                    <a:gd name="T4" fmla="*/ 197 w 197"/>
                    <a:gd name="T5" fmla="*/ 870 h 870"/>
                    <a:gd name="T6" fmla="*/ 0 60000 65536"/>
                    <a:gd name="T7" fmla="*/ 0 60000 65536"/>
                    <a:gd name="T8" fmla="*/ 0 60000 65536"/>
                    <a:gd name="T9" fmla="*/ 0 w 197"/>
                    <a:gd name="T10" fmla="*/ 0 h 870"/>
                    <a:gd name="T11" fmla="*/ 197 w 197"/>
                    <a:gd name="T12" fmla="*/ 870 h 870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T9" t="T10" r="T11" b="T12"/>
                  <a:pathLst>
                    <a:path w="197" h="870">
                      <a:moveTo>
                        <a:pt x="167" y="0"/>
                      </a:moveTo>
                      <a:cubicBezTo>
                        <a:pt x="117" y="64"/>
                        <a:pt x="0" y="178"/>
                        <a:pt x="0" y="436"/>
                      </a:cubicBezTo>
                      <a:cubicBezTo>
                        <a:pt x="0" y="694"/>
                        <a:pt x="124" y="769"/>
                        <a:pt x="197" y="870"/>
                      </a:cubicBezTo>
                    </a:path>
                  </a:pathLst>
                </a:custGeom>
                <a:noFill/>
                <a:ln w="19050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9494" name="任意多边形 18"/>
                <p:cNvSpPr>
                  <a:spLocks/>
                </p:cNvSpPr>
                <p:nvPr/>
              </p:nvSpPr>
              <p:spPr bwMode="gray">
                <a:xfrm rot="5400000">
                  <a:off x="892" y="3171"/>
                  <a:ext cx="114" cy="653"/>
                </a:xfrm>
                <a:custGeom>
                  <a:avLst/>
                  <a:gdLst>
                    <a:gd name="T0" fmla="*/ 1 w 197"/>
                    <a:gd name="T1" fmla="*/ 0 h 870"/>
                    <a:gd name="T2" fmla="*/ 0 w 197"/>
                    <a:gd name="T3" fmla="*/ 6 h 870"/>
                    <a:gd name="T4" fmla="*/ 1 w 197"/>
                    <a:gd name="T5" fmla="*/ 12 h 870"/>
                    <a:gd name="T6" fmla="*/ 0 60000 65536"/>
                    <a:gd name="T7" fmla="*/ 0 60000 65536"/>
                    <a:gd name="T8" fmla="*/ 0 60000 65536"/>
                    <a:gd name="T9" fmla="*/ 0 w 197"/>
                    <a:gd name="T10" fmla="*/ 0 h 870"/>
                    <a:gd name="T11" fmla="*/ 197 w 197"/>
                    <a:gd name="T12" fmla="*/ 870 h 870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T9" t="T10" r="T11" b="T12"/>
                  <a:pathLst>
                    <a:path w="197" h="870">
                      <a:moveTo>
                        <a:pt x="167" y="0"/>
                      </a:moveTo>
                      <a:cubicBezTo>
                        <a:pt x="117" y="64"/>
                        <a:pt x="0" y="178"/>
                        <a:pt x="0" y="436"/>
                      </a:cubicBezTo>
                      <a:cubicBezTo>
                        <a:pt x="0" y="694"/>
                        <a:pt x="124" y="769"/>
                        <a:pt x="197" y="870"/>
                      </a:cubicBezTo>
                    </a:path>
                  </a:pathLst>
                </a:custGeom>
                <a:noFill/>
                <a:ln w="19050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9495" name="任意多边形 19"/>
                <p:cNvSpPr>
                  <a:spLocks/>
                </p:cNvSpPr>
                <p:nvPr/>
              </p:nvSpPr>
              <p:spPr bwMode="gray">
                <a:xfrm rot="16200000" flipV="1">
                  <a:off x="900" y="2668"/>
                  <a:ext cx="114" cy="653"/>
                </a:xfrm>
                <a:custGeom>
                  <a:avLst/>
                  <a:gdLst>
                    <a:gd name="T0" fmla="*/ 1 w 197"/>
                    <a:gd name="T1" fmla="*/ 0 h 870"/>
                    <a:gd name="T2" fmla="*/ 0 w 197"/>
                    <a:gd name="T3" fmla="*/ 6 h 870"/>
                    <a:gd name="T4" fmla="*/ 1 w 197"/>
                    <a:gd name="T5" fmla="*/ 12 h 870"/>
                    <a:gd name="T6" fmla="*/ 0 60000 65536"/>
                    <a:gd name="T7" fmla="*/ 0 60000 65536"/>
                    <a:gd name="T8" fmla="*/ 0 60000 65536"/>
                    <a:gd name="T9" fmla="*/ 0 w 197"/>
                    <a:gd name="T10" fmla="*/ 0 h 870"/>
                    <a:gd name="T11" fmla="*/ 197 w 197"/>
                    <a:gd name="T12" fmla="*/ 870 h 870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T9" t="T10" r="T11" b="T12"/>
                  <a:pathLst>
                    <a:path w="197" h="870">
                      <a:moveTo>
                        <a:pt x="167" y="0"/>
                      </a:moveTo>
                      <a:cubicBezTo>
                        <a:pt x="117" y="64"/>
                        <a:pt x="0" y="178"/>
                        <a:pt x="0" y="436"/>
                      </a:cubicBezTo>
                      <a:cubicBezTo>
                        <a:pt x="0" y="694"/>
                        <a:pt x="124" y="769"/>
                        <a:pt x="197" y="870"/>
                      </a:cubicBezTo>
                    </a:path>
                  </a:pathLst>
                </a:custGeom>
                <a:noFill/>
                <a:ln w="19050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/>
                </a:p>
              </p:txBody>
            </p:sp>
          </p:grpSp>
          <p:grpSp>
            <p:nvGrpSpPr>
              <p:cNvPr id="4" name="组合 20"/>
              <p:cNvGrpSpPr>
                <a:grpSpLocks/>
              </p:cNvGrpSpPr>
              <p:nvPr/>
            </p:nvGrpSpPr>
            <p:grpSpPr bwMode="auto">
              <a:xfrm>
                <a:off x="3739926" y="4778887"/>
                <a:ext cx="189593" cy="224946"/>
                <a:chOff x="2759" y="3359"/>
                <a:chExt cx="133" cy="158"/>
              </a:xfrm>
            </p:grpSpPr>
            <p:sp>
              <p:nvSpPr>
                <p:cNvPr id="19485" name="直线 23"/>
                <p:cNvSpPr>
                  <a:spLocks noChangeShapeType="1"/>
                </p:cNvSpPr>
                <p:nvPr/>
              </p:nvSpPr>
              <p:spPr bwMode="gray">
                <a:xfrm flipH="1">
                  <a:off x="2847" y="3517"/>
                  <a:ext cx="45" cy="0"/>
                </a:xfrm>
                <a:prstGeom prst="line">
                  <a:avLst/>
                </a:prstGeom>
                <a:noFill/>
                <a:ln w="19050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9486" name="直线 24"/>
                <p:cNvSpPr>
                  <a:spLocks noChangeShapeType="1"/>
                </p:cNvSpPr>
                <p:nvPr/>
              </p:nvSpPr>
              <p:spPr bwMode="gray">
                <a:xfrm flipH="1">
                  <a:off x="2759" y="3359"/>
                  <a:ext cx="73" cy="0"/>
                </a:xfrm>
                <a:prstGeom prst="line">
                  <a:avLst/>
                </a:prstGeom>
                <a:noFill/>
                <a:ln w="19050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9487" name="直线 25"/>
                <p:cNvSpPr>
                  <a:spLocks noChangeShapeType="1"/>
                </p:cNvSpPr>
                <p:nvPr/>
              </p:nvSpPr>
              <p:spPr bwMode="gray">
                <a:xfrm flipH="1">
                  <a:off x="2787" y="3385"/>
                  <a:ext cx="45" cy="0"/>
                </a:xfrm>
                <a:prstGeom prst="line">
                  <a:avLst/>
                </a:prstGeom>
                <a:noFill/>
                <a:ln w="19050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9488" name="直线 26"/>
                <p:cNvSpPr>
                  <a:spLocks noChangeShapeType="1"/>
                </p:cNvSpPr>
                <p:nvPr/>
              </p:nvSpPr>
              <p:spPr bwMode="gray">
                <a:xfrm flipH="1">
                  <a:off x="2800" y="3434"/>
                  <a:ext cx="32" cy="0"/>
                </a:xfrm>
                <a:prstGeom prst="line">
                  <a:avLst/>
                </a:prstGeom>
                <a:noFill/>
                <a:ln w="19050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/>
                </a:p>
              </p:txBody>
            </p:sp>
          </p:grpSp>
          <p:sp>
            <p:nvSpPr>
              <p:cNvPr id="19480" name="自选图形 35"/>
              <p:cNvSpPr>
                <a:spLocks/>
              </p:cNvSpPr>
              <p:nvPr/>
            </p:nvSpPr>
            <p:spPr bwMode="auto">
              <a:xfrm>
                <a:off x="1629483" y="1679524"/>
                <a:ext cx="1957644" cy="547688"/>
              </a:xfrm>
              <a:prstGeom prst="accentCallout2">
                <a:avLst>
                  <a:gd name="adj1" fmla="val 18750"/>
                  <a:gd name="adj2" fmla="val 104532"/>
                  <a:gd name="adj3" fmla="val 18750"/>
                  <a:gd name="adj4" fmla="val 118509"/>
                  <a:gd name="adj5" fmla="val 46093"/>
                  <a:gd name="adj6" fmla="val 133051"/>
                </a:avLst>
              </a:prstGeom>
              <a:noFill/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anchor="ctr"/>
              <a:lstStyle/>
              <a:p>
                <a:pPr eaLnBrk="1" hangingPunct="1"/>
                <a:r>
                  <a:rPr lang="zh-CN" altLang="en-US" sz="1400" dirty="0">
                    <a:solidFill>
                      <a:srgbClr val="C00000"/>
                    </a:solidFill>
                    <a:latin typeface="黑体" pitchFamily="49" charset="-122"/>
                    <a:ea typeface="黑体" pitchFamily="49" charset="-122"/>
                    <a:cs typeface="Arial" pitchFamily="34" charset="0"/>
                  </a:rPr>
                  <a:t>建设张江综合性国家科学中心</a:t>
                </a:r>
                <a:endParaRPr lang="en-US" altLang="zh-CN" sz="1400" dirty="0">
                  <a:solidFill>
                    <a:srgbClr val="C00000"/>
                  </a:solidFill>
                  <a:latin typeface="黑体" pitchFamily="49" charset="-122"/>
                  <a:ea typeface="黑体" pitchFamily="49" charset="-122"/>
                  <a:cs typeface="Arial" pitchFamily="34" charset="0"/>
                </a:endParaRPr>
              </a:p>
            </p:txBody>
          </p:sp>
          <p:sp>
            <p:nvSpPr>
              <p:cNvPr id="19481" name="自选图形 36"/>
              <p:cNvSpPr>
                <a:spLocks/>
              </p:cNvSpPr>
              <p:nvPr/>
            </p:nvSpPr>
            <p:spPr bwMode="auto">
              <a:xfrm>
                <a:off x="715705" y="3562350"/>
                <a:ext cx="2019558" cy="547688"/>
              </a:xfrm>
              <a:prstGeom prst="accentCallout2">
                <a:avLst>
                  <a:gd name="adj1" fmla="val 18750"/>
                  <a:gd name="adj2" fmla="val 104532"/>
                  <a:gd name="adj3" fmla="val 18750"/>
                  <a:gd name="adj4" fmla="val 113125"/>
                  <a:gd name="adj5" fmla="val -19009"/>
                  <a:gd name="adj6" fmla="val 122097"/>
                </a:avLst>
              </a:prstGeom>
              <a:noFill/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anchor="ctr"/>
              <a:lstStyle/>
              <a:p>
                <a:pPr eaLnBrk="1" hangingPunct="1"/>
                <a:r>
                  <a:rPr lang="zh-CN" altLang="en-US" sz="1400" dirty="0">
                    <a:solidFill>
                      <a:srgbClr val="C00000"/>
                    </a:solidFill>
                    <a:latin typeface="黑体" pitchFamily="49" charset="-122"/>
                    <a:ea typeface="黑体" pitchFamily="49" charset="-122"/>
                    <a:cs typeface="Arial" pitchFamily="34" charset="0"/>
                  </a:rPr>
                  <a:t>形成若干特色鲜明，功能突出的创新集聚区</a:t>
                </a:r>
                <a:endParaRPr lang="en-US" altLang="zh-CN" sz="1400" dirty="0">
                  <a:solidFill>
                    <a:srgbClr val="C00000"/>
                  </a:solidFill>
                  <a:latin typeface="黑体" pitchFamily="49" charset="-122"/>
                  <a:ea typeface="黑体" pitchFamily="49" charset="-122"/>
                  <a:cs typeface="Arial" pitchFamily="34" charset="0"/>
                </a:endParaRPr>
              </a:p>
            </p:txBody>
          </p:sp>
          <p:sp>
            <p:nvSpPr>
              <p:cNvPr id="19482" name="自选图形 37"/>
              <p:cNvSpPr>
                <a:spLocks/>
              </p:cNvSpPr>
              <p:nvPr/>
            </p:nvSpPr>
            <p:spPr bwMode="auto">
              <a:xfrm>
                <a:off x="624326" y="4914018"/>
                <a:ext cx="2428435" cy="916871"/>
              </a:xfrm>
              <a:prstGeom prst="accentCallout2">
                <a:avLst>
                  <a:gd name="adj1" fmla="val 18750"/>
                  <a:gd name="adj2" fmla="val 104532"/>
                  <a:gd name="adj3" fmla="val 18750"/>
                  <a:gd name="adj4" fmla="val 117847"/>
                  <a:gd name="adj5" fmla="val -3481"/>
                  <a:gd name="adj6" fmla="val 119713"/>
                </a:avLst>
              </a:prstGeom>
              <a:noFill/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anchor="ctr"/>
              <a:lstStyle/>
              <a:p>
                <a:pPr eaLnBrk="1" hangingPunct="1"/>
                <a:r>
                  <a:rPr lang="zh-CN" altLang="en-US" sz="1400" dirty="0">
                    <a:solidFill>
                      <a:srgbClr val="C00000"/>
                    </a:solidFill>
                    <a:latin typeface="黑体" pitchFamily="49" charset="-122"/>
                    <a:ea typeface="黑体" pitchFamily="49" charset="-122"/>
                    <a:cs typeface="Arial" pitchFamily="34" charset="0"/>
                  </a:rPr>
                  <a:t>加快形成全社会大众创业、万众创新蓬勃发展的局面</a:t>
                </a:r>
                <a:endParaRPr lang="en-US" altLang="zh-CN" sz="1100" dirty="0">
                  <a:solidFill>
                    <a:srgbClr val="080808"/>
                  </a:solidFill>
                  <a:latin typeface="黑体" pitchFamily="49" charset="-122"/>
                  <a:ea typeface="黑体" pitchFamily="49" charset="-122"/>
                  <a:cs typeface="Arial" pitchFamily="34" charset="0"/>
                </a:endParaRPr>
              </a:p>
            </p:txBody>
          </p:sp>
          <p:sp>
            <p:nvSpPr>
              <p:cNvPr id="19483" name="自选图形 38"/>
              <p:cNvSpPr>
                <a:spLocks/>
              </p:cNvSpPr>
              <p:nvPr/>
            </p:nvSpPr>
            <p:spPr bwMode="auto">
              <a:xfrm>
                <a:off x="6532562" y="5174031"/>
                <a:ext cx="2681290" cy="547688"/>
              </a:xfrm>
              <a:prstGeom prst="accentCallout2">
                <a:avLst>
                  <a:gd name="adj1" fmla="val 18750"/>
                  <a:gd name="adj2" fmla="val -4532"/>
                  <a:gd name="adj3" fmla="val -34056"/>
                  <a:gd name="adj4" fmla="val -21745"/>
                  <a:gd name="adj5" fmla="val -38051"/>
                  <a:gd name="adj6" fmla="val -21421"/>
                </a:avLst>
              </a:prstGeom>
              <a:noFill/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anchor="ctr"/>
              <a:lstStyle/>
              <a:p>
                <a:pPr algn="ctr" eaLnBrk="1" hangingPunct="1"/>
                <a:r>
                  <a:rPr lang="zh-CN" altLang="en-US" sz="1400" dirty="0">
                    <a:solidFill>
                      <a:srgbClr val="C00000"/>
                    </a:solidFill>
                    <a:latin typeface="黑体" pitchFamily="49" charset="-122"/>
                    <a:ea typeface="黑体" pitchFamily="49" charset="-122"/>
                    <a:cs typeface="Arial" pitchFamily="34" charset="0"/>
                  </a:rPr>
                  <a:t>实施引领产业发展的重大战略项目和基础工程</a:t>
                </a:r>
                <a:endParaRPr lang="en-US" altLang="zh-CN" sz="1100" dirty="0">
                  <a:solidFill>
                    <a:srgbClr val="080808"/>
                  </a:solidFill>
                  <a:latin typeface="黑体" pitchFamily="49" charset="-122"/>
                  <a:ea typeface="黑体" pitchFamily="49" charset="-122"/>
                  <a:cs typeface="Arial" pitchFamily="34" charset="0"/>
                </a:endParaRPr>
              </a:p>
            </p:txBody>
          </p:sp>
          <p:sp>
            <p:nvSpPr>
              <p:cNvPr id="19484" name="自选图形 39"/>
              <p:cNvSpPr>
                <a:spLocks/>
              </p:cNvSpPr>
              <p:nvPr/>
            </p:nvSpPr>
            <p:spPr bwMode="auto">
              <a:xfrm>
                <a:off x="6950076" y="3532187"/>
                <a:ext cx="2172399" cy="547688"/>
              </a:xfrm>
              <a:prstGeom prst="accentCallout2">
                <a:avLst>
                  <a:gd name="adj1" fmla="val 18750"/>
                  <a:gd name="adj2" fmla="val -4532"/>
                  <a:gd name="adj3" fmla="val 18750"/>
                  <a:gd name="adj4" fmla="val -12750"/>
                  <a:gd name="adj5" fmla="val -15884"/>
                  <a:gd name="adj6" fmla="val -21625"/>
                </a:avLst>
              </a:prstGeom>
              <a:noFill/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anchor="ctr"/>
              <a:lstStyle/>
              <a:p>
                <a:pPr eaLnBrk="1" hangingPunct="1"/>
                <a:r>
                  <a:rPr lang="zh-CN" altLang="en-US" sz="1400" dirty="0">
                    <a:solidFill>
                      <a:srgbClr val="C00000"/>
                    </a:solidFill>
                    <a:latin typeface="黑体" pitchFamily="49" charset="-122"/>
                    <a:ea typeface="黑体" pitchFamily="49" charset="-122"/>
                    <a:cs typeface="Arial" pitchFamily="34" charset="0"/>
                  </a:rPr>
                  <a:t>建设关键共性技术研发和转化平台</a:t>
                </a:r>
                <a:endParaRPr lang="en-US" altLang="zh-CN" sz="1400" dirty="0">
                  <a:solidFill>
                    <a:srgbClr val="C00000"/>
                  </a:solidFill>
                  <a:latin typeface="黑体" pitchFamily="49" charset="-122"/>
                  <a:ea typeface="黑体" pitchFamily="49" charset="-122"/>
                  <a:cs typeface="Arial" pitchFamily="34" charset="0"/>
                </a:endParaRPr>
              </a:p>
            </p:txBody>
          </p:sp>
        </p:grpSp>
        <p:pic>
          <p:nvPicPr>
            <p:cNvPr id="64514" name="Picture 2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3214678" y="2357436"/>
              <a:ext cx="1841976" cy="919099"/>
            </a:xfrm>
            <a:prstGeom prst="rect">
              <a:avLst/>
            </a:prstGeom>
            <a:noFill/>
            <a:ln w="9525">
              <a:solidFill>
                <a:srgbClr val="C00000"/>
              </a:solidFill>
              <a:miter lim="800000"/>
              <a:headEnd/>
              <a:tailEnd/>
            </a:ln>
            <a:effectLst>
              <a:prstShdw prst="shdw17" dist="17961" dir="2700000">
                <a:srgbClr val="C00000"/>
              </a:prstShdw>
              <a:reflection blurRad="6350" stA="52000" endA="300" endPos="35000" dir="5400000" sy="-100000" algn="bl" rotWithShape="0"/>
            </a:effectLst>
          </p:spPr>
        </p:pic>
      </p:grpSp>
      <p:sp>
        <p:nvSpPr>
          <p:cNvPr id="40" name="矩形 24"/>
          <p:cNvSpPr>
            <a:spLocks noChangeArrowheads="1"/>
          </p:cNvSpPr>
          <p:nvPr/>
        </p:nvSpPr>
        <p:spPr bwMode="auto">
          <a:xfrm>
            <a:off x="428596" y="214296"/>
            <a:ext cx="5000660" cy="4996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000" b="1" dirty="0">
                <a:solidFill>
                  <a:schemeClr val="accent1"/>
                </a:solidFill>
                <a:latin typeface="微软雅黑" pitchFamily="34" charset="-122"/>
                <a:ea typeface="微软雅黑" pitchFamily="34" charset="-122"/>
              </a:rPr>
              <a:t>建设具有全球影响力的科技创新中心</a:t>
            </a:r>
            <a:endParaRPr lang="en-US" altLang="zh-CN" sz="2000" b="1" dirty="0">
              <a:solidFill>
                <a:schemeClr val="accent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cxnSp>
        <p:nvCxnSpPr>
          <p:cNvPr id="42" name="直接连接符 41"/>
          <p:cNvCxnSpPr/>
          <p:nvPr/>
        </p:nvCxnSpPr>
        <p:spPr>
          <a:xfrm>
            <a:off x="428596" y="785358"/>
            <a:ext cx="4286280" cy="1588"/>
          </a:xfrm>
          <a:prstGeom prst="line">
            <a:avLst/>
          </a:prstGeom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sp>
        <p:nvSpPr>
          <p:cNvPr id="34" name="矩形 33"/>
          <p:cNvSpPr/>
          <p:nvPr/>
        </p:nvSpPr>
        <p:spPr>
          <a:xfrm>
            <a:off x="500034" y="928676"/>
            <a:ext cx="257859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b="1" dirty="0" smtClean="0">
                <a:solidFill>
                  <a:schemeClr val="accent6"/>
                </a:solidFill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主要任务：</a:t>
            </a:r>
            <a:r>
              <a:rPr lang="en-US" b="1" dirty="0" smtClean="0">
                <a:solidFill>
                  <a:schemeClr val="accent6"/>
                </a:solidFill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 Major</a:t>
            </a:r>
            <a:r>
              <a:rPr lang="en-US" altLang="zh-CN" b="1" dirty="0" smtClean="0">
                <a:solidFill>
                  <a:schemeClr val="accent6"/>
                </a:solidFill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 tasks</a:t>
            </a:r>
            <a:endParaRPr lang="zh-CN" altLang="en-US" b="1" dirty="0">
              <a:solidFill>
                <a:schemeClr val="accent6"/>
              </a:solidFill>
              <a:latin typeface="Times New Roman" pitchFamily="18" charset="0"/>
              <a:ea typeface="微软雅黑" pitchFamily="34" charset="-122"/>
              <a:cs typeface="Times New Roman" pitchFamily="18" charset="0"/>
            </a:endParaRPr>
          </a:p>
        </p:txBody>
      </p:sp>
      <p:sp>
        <p:nvSpPr>
          <p:cNvPr id="35" name="矩形 34"/>
          <p:cNvSpPr/>
          <p:nvPr/>
        </p:nvSpPr>
        <p:spPr>
          <a:xfrm>
            <a:off x="714348" y="1357304"/>
            <a:ext cx="142876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400" b="1" dirty="0" err="1" smtClean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Zhangjiang</a:t>
            </a:r>
            <a:r>
              <a:rPr lang="en-US" altLang="zh-CN" sz="1400" b="1" dirty="0" smtClean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 Comprehensive </a:t>
            </a:r>
          </a:p>
          <a:p>
            <a:r>
              <a:rPr lang="en-US" altLang="zh-CN" sz="1400" b="1" dirty="0" smtClean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National science</a:t>
            </a:r>
          </a:p>
          <a:p>
            <a:r>
              <a:rPr lang="en-US" altLang="zh-CN" sz="1400" b="1" dirty="0" smtClean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 Center</a:t>
            </a:r>
            <a:endParaRPr lang="zh-CN" altLang="en-US" sz="1400" b="1" dirty="0">
              <a:solidFill>
                <a:schemeClr val="accent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6" name="矩形 35"/>
          <p:cNvSpPr/>
          <p:nvPr/>
        </p:nvSpPr>
        <p:spPr>
          <a:xfrm>
            <a:off x="6215074" y="2214560"/>
            <a:ext cx="257176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400" b="1" dirty="0" smtClean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Key technology research and transformation platform</a:t>
            </a:r>
            <a:endParaRPr lang="zh-CN" altLang="en-US" sz="1400" b="1" dirty="0">
              <a:solidFill>
                <a:schemeClr val="accent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7" name="矩形 36"/>
          <p:cNvSpPr/>
          <p:nvPr/>
        </p:nvSpPr>
        <p:spPr>
          <a:xfrm>
            <a:off x="5929322" y="4143386"/>
            <a:ext cx="2214578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400" b="1" dirty="0" smtClean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Major strategic projects and infrastructure projects</a:t>
            </a:r>
            <a:endParaRPr lang="zh-CN" altLang="en-US" sz="1400" b="1" dirty="0">
              <a:solidFill>
                <a:schemeClr val="accent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8" name="矩形 37"/>
          <p:cNvSpPr/>
          <p:nvPr/>
        </p:nvSpPr>
        <p:spPr>
          <a:xfrm>
            <a:off x="1285852" y="4286262"/>
            <a:ext cx="221457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400" b="1" dirty="0" smtClean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Popular entrepreneurship and innovation</a:t>
            </a:r>
            <a:endParaRPr lang="zh-CN" altLang="en-US" sz="1400" b="1" dirty="0">
              <a:solidFill>
                <a:schemeClr val="accent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9" name="矩形 38"/>
          <p:cNvSpPr/>
          <p:nvPr/>
        </p:nvSpPr>
        <p:spPr>
          <a:xfrm>
            <a:off x="285720" y="2598009"/>
            <a:ext cx="128588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200" b="1" dirty="0" smtClean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Optimize space layout and </a:t>
            </a:r>
          </a:p>
          <a:p>
            <a:r>
              <a:rPr lang="en-US" sz="1200" b="1" dirty="0" smtClean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form several innovation cores</a:t>
            </a:r>
            <a:endParaRPr lang="zh-CN" altLang="en-US" sz="1200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854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58" y="1428742"/>
            <a:ext cx="4318030" cy="29289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786314" y="1428742"/>
            <a:ext cx="3857652" cy="29289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TextBox 18"/>
          <p:cNvSpPr txBox="1">
            <a:spLocks noChangeArrowheads="1"/>
          </p:cNvSpPr>
          <p:nvPr/>
        </p:nvSpPr>
        <p:spPr bwMode="auto">
          <a:xfrm>
            <a:off x="100013" y="142858"/>
            <a:ext cx="3472744" cy="3770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68579" tIns="34289" rIns="68579" bIns="34289">
            <a:spAutoFit/>
          </a:bodyPr>
          <a:lstStyle/>
          <a:p>
            <a:pPr marL="342884" lvl="4" indent="-342884" eaLnBrk="1" hangingPunct="1">
              <a:buClr>
                <a:schemeClr val="tx2">
                  <a:lumMod val="50000"/>
                </a:schemeClr>
              </a:buClr>
              <a:defRPr/>
            </a:pPr>
            <a:r>
              <a:rPr lang="zh-CN" altLang="en-US" sz="2000" b="1" kern="100" dirty="0">
                <a:solidFill>
                  <a:srgbClr val="C00000"/>
                </a:solidFill>
                <a:latin typeface="华文中宋" pitchFamily="2" charset="-122"/>
                <a:ea typeface="华文中宋" pitchFamily="2" charset="-122"/>
              </a:rPr>
              <a:t>建设张江综合性国家科学</a:t>
            </a:r>
            <a:r>
              <a:rPr lang="zh-CN" altLang="en-US" sz="2000" b="1" kern="100" dirty="0" smtClean="0">
                <a:solidFill>
                  <a:srgbClr val="C00000"/>
                </a:solidFill>
                <a:latin typeface="华文中宋" pitchFamily="2" charset="-122"/>
                <a:ea typeface="华文中宋" pitchFamily="2" charset="-122"/>
              </a:rPr>
              <a:t>中心</a:t>
            </a:r>
            <a:endParaRPr lang="en-US" altLang="zh-CN" sz="2000" b="1" kern="100" dirty="0">
              <a:solidFill>
                <a:srgbClr val="C00000"/>
              </a:solidFill>
              <a:latin typeface="华文中宋" pitchFamily="2" charset="-122"/>
              <a:ea typeface="华文中宋" pitchFamily="2" charset="-122"/>
              <a:cs typeface="+mj-cs"/>
            </a:endParaRPr>
          </a:p>
        </p:txBody>
      </p:sp>
      <p:sp>
        <p:nvSpPr>
          <p:cNvPr id="9" name="自选图形 19"/>
          <p:cNvSpPr>
            <a:spLocks noChangeArrowheads="1"/>
          </p:cNvSpPr>
          <p:nvPr/>
        </p:nvSpPr>
        <p:spPr bwMode="gray">
          <a:xfrm>
            <a:off x="0" y="555625"/>
            <a:ext cx="6858000" cy="71438"/>
          </a:xfrm>
          <a:prstGeom prst="roundRect">
            <a:avLst>
              <a:gd name="adj" fmla="val 11505"/>
            </a:avLst>
          </a:prstGeom>
          <a:gradFill rotWithShape="1">
            <a:gsLst>
              <a:gs pos="0">
                <a:srgbClr val="7030A0"/>
              </a:gs>
              <a:gs pos="100000">
                <a:schemeClr val="bg1"/>
              </a:gs>
            </a:gsLst>
            <a:lin ang="0" scaled="1"/>
          </a:gra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pPr eaLnBrk="1" hangingPunct="1"/>
            <a:endParaRPr lang="zh-CN" altLang="en-US"/>
          </a:p>
        </p:txBody>
      </p:sp>
      <p:sp>
        <p:nvSpPr>
          <p:cNvPr id="6" name="矩形 5"/>
          <p:cNvSpPr/>
          <p:nvPr/>
        </p:nvSpPr>
        <p:spPr>
          <a:xfrm>
            <a:off x="214282" y="773658"/>
            <a:ext cx="585791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b="1" dirty="0" err="1" smtClean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Zhangjiang</a:t>
            </a:r>
            <a:r>
              <a:rPr lang="en-US" altLang="zh-CN" b="1" dirty="0" smtClean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 Comprehensive National Science Center</a:t>
            </a:r>
            <a:endParaRPr lang="zh-CN" altLang="en-US" b="1" dirty="0">
              <a:solidFill>
                <a:schemeClr val="accent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图片 17" descr="light_shadow1"/>
          <p:cNvPicPr>
            <a:picLocks noChangeAspect="1" noChangeArrowheads="1"/>
          </p:cNvPicPr>
          <p:nvPr/>
        </p:nvPicPr>
        <p:blipFill>
          <a:blip r:embed="rId2"/>
          <a:srcRect t="23740"/>
          <a:stretch>
            <a:fillRect/>
          </a:stretch>
        </p:blipFill>
        <p:spPr bwMode="gray">
          <a:xfrm rot="-2569845">
            <a:off x="1320801" y="4422794"/>
            <a:ext cx="141817" cy="68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2" name="组合 1"/>
          <p:cNvGrpSpPr>
            <a:grpSpLocks/>
          </p:cNvGrpSpPr>
          <p:nvPr/>
        </p:nvGrpSpPr>
        <p:grpSpPr bwMode="auto">
          <a:xfrm>
            <a:off x="347134" y="1260487"/>
            <a:ext cx="8523817" cy="3025775"/>
            <a:chOff x="707353" y="1524000"/>
            <a:chExt cx="7621728" cy="3999079"/>
          </a:xfrm>
        </p:grpSpPr>
        <p:sp>
          <p:nvSpPr>
            <p:cNvPr id="18448" name="任意多边形 3"/>
            <p:cNvSpPr>
              <a:spLocks/>
            </p:cNvSpPr>
            <p:nvPr/>
          </p:nvSpPr>
          <p:spPr bwMode="gray">
            <a:xfrm flipH="1" flipV="1">
              <a:off x="722494" y="3578091"/>
              <a:ext cx="7606587" cy="1944988"/>
            </a:xfrm>
            <a:custGeom>
              <a:avLst/>
              <a:gdLst>
                <a:gd name="T0" fmla="*/ 2147483646 w 3796"/>
                <a:gd name="T1" fmla="*/ 2147483646 h 816"/>
                <a:gd name="T2" fmla="*/ 2147483646 w 3796"/>
                <a:gd name="T3" fmla="*/ 2147483646 h 816"/>
                <a:gd name="T4" fmla="*/ 2147483646 w 3796"/>
                <a:gd name="T5" fmla="*/ 2147483646 h 816"/>
                <a:gd name="T6" fmla="*/ 2147483646 w 3796"/>
                <a:gd name="T7" fmla="*/ 2147483646 h 816"/>
                <a:gd name="T8" fmla="*/ 2147483646 w 3796"/>
                <a:gd name="T9" fmla="*/ 2147483646 h 816"/>
                <a:gd name="T10" fmla="*/ 2147483646 w 3796"/>
                <a:gd name="T11" fmla="*/ 2147483646 h 816"/>
                <a:gd name="T12" fmla="*/ 2147483646 w 3796"/>
                <a:gd name="T13" fmla="*/ 2147483646 h 816"/>
                <a:gd name="T14" fmla="*/ 2147483646 w 3796"/>
                <a:gd name="T15" fmla="*/ 2147483646 h 816"/>
                <a:gd name="T16" fmla="*/ 2147483646 w 3796"/>
                <a:gd name="T17" fmla="*/ 2147483646 h 816"/>
                <a:gd name="T18" fmla="*/ 2147483646 w 3796"/>
                <a:gd name="T19" fmla="*/ 2147483646 h 816"/>
                <a:gd name="T20" fmla="*/ 2147483646 w 3796"/>
                <a:gd name="T21" fmla="*/ 2147483646 h 816"/>
                <a:gd name="T22" fmla="*/ 2147483646 w 3796"/>
                <a:gd name="T23" fmla="*/ 2147483646 h 816"/>
                <a:gd name="T24" fmla="*/ 2147483646 w 3796"/>
                <a:gd name="T25" fmla="*/ 2147483646 h 81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0" t="0" r="r" b="b"/>
              <a:pathLst>
                <a:path w="3796" h="816">
                  <a:moveTo>
                    <a:pt x="3724" y="288"/>
                  </a:moveTo>
                  <a:cubicBezTo>
                    <a:pt x="2535" y="289"/>
                    <a:pt x="1346" y="290"/>
                    <a:pt x="1346" y="290"/>
                  </a:cubicBezTo>
                  <a:cubicBezTo>
                    <a:pt x="1304" y="288"/>
                    <a:pt x="1272" y="282"/>
                    <a:pt x="1246" y="258"/>
                  </a:cubicBezTo>
                  <a:cubicBezTo>
                    <a:pt x="1156" y="168"/>
                    <a:pt x="1066" y="79"/>
                    <a:pt x="1066" y="79"/>
                  </a:cubicBezTo>
                  <a:cubicBezTo>
                    <a:pt x="1034" y="48"/>
                    <a:pt x="1002" y="0"/>
                    <a:pt x="923" y="4"/>
                  </a:cubicBezTo>
                  <a:cubicBezTo>
                    <a:pt x="513" y="4"/>
                    <a:pt x="103" y="4"/>
                    <a:pt x="103" y="4"/>
                  </a:cubicBezTo>
                  <a:cubicBezTo>
                    <a:pt x="38" y="4"/>
                    <a:pt x="0" y="42"/>
                    <a:pt x="2" y="88"/>
                  </a:cubicBezTo>
                  <a:cubicBezTo>
                    <a:pt x="2" y="410"/>
                    <a:pt x="2" y="729"/>
                    <a:pt x="2" y="729"/>
                  </a:cubicBezTo>
                  <a:cubicBezTo>
                    <a:pt x="0" y="812"/>
                    <a:pt x="103" y="804"/>
                    <a:pt x="103" y="804"/>
                  </a:cubicBezTo>
                  <a:cubicBezTo>
                    <a:pt x="1895" y="804"/>
                    <a:pt x="3688" y="804"/>
                    <a:pt x="3688" y="804"/>
                  </a:cubicBezTo>
                  <a:cubicBezTo>
                    <a:pt x="3688" y="804"/>
                    <a:pt x="3794" y="816"/>
                    <a:pt x="3790" y="716"/>
                  </a:cubicBezTo>
                  <a:cubicBezTo>
                    <a:pt x="3790" y="536"/>
                    <a:pt x="3790" y="356"/>
                    <a:pt x="3790" y="356"/>
                  </a:cubicBezTo>
                  <a:cubicBezTo>
                    <a:pt x="3790" y="356"/>
                    <a:pt x="3796" y="288"/>
                    <a:pt x="3724" y="288"/>
                  </a:cubicBezTo>
                  <a:close/>
                </a:path>
              </a:pathLst>
            </a:custGeom>
            <a:gradFill rotWithShape="1">
              <a:gsLst>
                <a:gs pos="0">
                  <a:srgbClr val="B6D74D"/>
                </a:gs>
                <a:gs pos="100000">
                  <a:srgbClr val="546324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>
              <a:outerShdw dist="35921" dir="2700000" algn="ctr" rotWithShape="0">
                <a:schemeClr val="bg2"/>
              </a:outerShdw>
            </a:effectLst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7" name="任意多边形 4"/>
            <p:cNvSpPr>
              <a:spLocks/>
            </p:cNvSpPr>
            <p:nvPr/>
          </p:nvSpPr>
          <p:spPr bwMode="gray">
            <a:xfrm>
              <a:off x="707353" y="1524000"/>
              <a:ext cx="7608479" cy="2117035"/>
            </a:xfrm>
            <a:custGeom>
              <a:avLst/>
              <a:gdLst>
                <a:gd name="T0" fmla="*/ 3724 w 3796"/>
                <a:gd name="T1" fmla="*/ 288 h 816"/>
                <a:gd name="T2" fmla="*/ 1346 w 3796"/>
                <a:gd name="T3" fmla="*/ 290 h 816"/>
                <a:gd name="T4" fmla="*/ 1246 w 3796"/>
                <a:gd name="T5" fmla="*/ 258 h 816"/>
                <a:gd name="T6" fmla="*/ 1066 w 3796"/>
                <a:gd name="T7" fmla="*/ 79 h 816"/>
                <a:gd name="T8" fmla="*/ 923 w 3796"/>
                <a:gd name="T9" fmla="*/ 4 h 816"/>
                <a:gd name="T10" fmla="*/ 103 w 3796"/>
                <a:gd name="T11" fmla="*/ 4 h 816"/>
                <a:gd name="T12" fmla="*/ 2 w 3796"/>
                <a:gd name="T13" fmla="*/ 88 h 816"/>
                <a:gd name="T14" fmla="*/ 2 w 3796"/>
                <a:gd name="T15" fmla="*/ 729 h 816"/>
                <a:gd name="T16" fmla="*/ 103 w 3796"/>
                <a:gd name="T17" fmla="*/ 804 h 816"/>
                <a:gd name="T18" fmla="*/ 3688 w 3796"/>
                <a:gd name="T19" fmla="*/ 804 h 816"/>
                <a:gd name="T20" fmla="*/ 3790 w 3796"/>
                <a:gd name="T21" fmla="*/ 716 h 816"/>
                <a:gd name="T22" fmla="*/ 3790 w 3796"/>
                <a:gd name="T23" fmla="*/ 356 h 816"/>
                <a:gd name="T24" fmla="*/ 3724 w 3796"/>
                <a:gd name="T25" fmla="*/ 288 h 8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796" h="816">
                  <a:moveTo>
                    <a:pt x="3724" y="288"/>
                  </a:moveTo>
                  <a:cubicBezTo>
                    <a:pt x="2535" y="289"/>
                    <a:pt x="1346" y="290"/>
                    <a:pt x="1346" y="290"/>
                  </a:cubicBezTo>
                  <a:cubicBezTo>
                    <a:pt x="1304" y="288"/>
                    <a:pt x="1272" y="282"/>
                    <a:pt x="1246" y="258"/>
                  </a:cubicBezTo>
                  <a:cubicBezTo>
                    <a:pt x="1156" y="168"/>
                    <a:pt x="1066" y="79"/>
                    <a:pt x="1066" y="79"/>
                  </a:cubicBezTo>
                  <a:cubicBezTo>
                    <a:pt x="1034" y="48"/>
                    <a:pt x="1002" y="0"/>
                    <a:pt x="923" y="4"/>
                  </a:cubicBezTo>
                  <a:cubicBezTo>
                    <a:pt x="513" y="4"/>
                    <a:pt x="103" y="4"/>
                    <a:pt x="103" y="4"/>
                  </a:cubicBezTo>
                  <a:cubicBezTo>
                    <a:pt x="38" y="4"/>
                    <a:pt x="0" y="42"/>
                    <a:pt x="2" y="88"/>
                  </a:cubicBezTo>
                  <a:cubicBezTo>
                    <a:pt x="2" y="410"/>
                    <a:pt x="2" y="729"/>
                    <a:pt x="2" y="729"/>
                  </a:cubicBezTo>
                  <a:cubicBezTo>
                    <a:pt x="0" y="812"/>
                    <a:pt x="103" y="804"/>
                    <a:pt x="103" y="804"/>
                  </a:cubicBezTo>
                  <a:cubicBezTo>
                    <a:pt x="1895" y="804"/>
                    <a:pt x="3688" y="804"/>
                    <a:pt x="3688" y="804"/>
                  </a:cubicBezTo>
                  <a:cubicBezTo>
                    <a:pt x="3688" y="804"/>
                    <a:pt x="3794" y="816"/>
                    <a:pt x="3790" y="716"/>
                  </a:cubicBezTo>
                  <a:cubicBezTo>
                    <a:pt x="3790" y="536"/>
                    <a:pt x="3790" y="356"/>
                    <a:pt x="3790" y="356"/>
                  </a:cubicBezTo>
                  <a:cubicBezTo>
                    <a:pt x="3790" y="356"/>
                    <a:pt x="3796" y="288"/>
                    <a:pt x="3724" y="288"/>
                  </a:cubicBezTo>
                  <a:close/>
                </a:path>
              </a:pathLst>
            </a:custGeom>
            <a:gradFill rotWithShape="1">
              <a:gsLst>
                <a:gs pos="0">
                  <a:schemeClr val="hlink"/>
                </a:gs>
                <a:gs pos="100000">
                  <a:schemeClr val="hlink">
                    <a:gamma/>
                    <a:shade val="46275"/>
                    <a:invGamma/>
                  </a:schemeClr>
                </a:gs>
              </a:gsLst>
              <a:lin ang="5400000" scaled="1"/>
            </a:gradFill>
            <a:ln>
              <a:noFill/>
            </a:ln>
            <a:effectLst>
              <a:outerShdw dist="35921" dir="2700000" algn="ctr" rotWithShape="0">
                <a:schemeClr val="bg2"/>
              </a:outerShdw>
            </a:effectLst>
            <a:extLst/>
          </p:spPr>
          <p:txBody>
            <a:bodyPr/>
            <a:lstStyle/>
            <a:p>
              <a:pPr eaLnBrk="1" hangingPunct="1">
                <a:defRPr/>
              </a:pPr>
              <a:endParaRPr lang="zh-CN" altLang="en-US"/>
            </a:p>
          </p:txBody>
        </p:sp>
        <p:sp>
          <p:nvSpPr>
            <p:cNvPr id="18450" name="矩形 5"/>
            <p:cNvSpPr>
              <a:spLocks noChangeArrowheads="1"/>
            </p:cNvSpPr>
            <p:nvPr/>
          </p:nvSpPr>
          <p:spPr bwMode="gray">
            <a:xfrm>
              <a:off x="928794" y="2803873"/>
              <a:ext cx="1642826" cy="1638657"/>
            </a:xfrm>
            <a:prstGeom prst="rect">
              <a:avLst/>
            </a:prstGeom>
            <a:gradFill rotWithShape="1">
              <a:gsLst>
                <a:gs pos="0">
                  <a:srgbClr val="FFFFFF"/>
                </a:gs>
                <a:gs pos="100000">
                  <a:srgbClr val="DAE9FA"/>
                </a:gs>
              </a:gsLst>
              <a:lin ang="5400000" scaled="1"/>
            </a:gradFill>
            <a:ln w="9525">
              <a:solidFill>
                <a:srgbClr val="F8F8F8"/>
              </a:solidFill>
              <a:miter lim="800000"/>
              <a:headEnd/>
              <a:tailEnd/>
            </a:ln>
            <a:effectLst>
              <a:outerShdw dist="35921" dir="2700000" algn="ctr" rotWithShape="0">
                <a:srgbClr val="080808">
                  <a:alpha val="50000"/>
                </a:srgbClr>
              </a:outerShdw>
            </a:effectLst>
          </p:spPr>
          <p:txBody>
            <a:bodyPr wrap="none" anchor="ctr"/>
            <a:lstStyle/>
            <a:p>
              <a:pPr eaLnBrk="1" hangingPunct="1">
                <a:defRPr/>
              </a:pPr>
              <a:endParaRPr lang="zh-CN" altLang="en-US"/>
            </a:p>
          </p:txBody>
        </p:sp>
        <p:sp>
          <p:nvSpPr>
            <p:cNvPr id="18451" name="矩形 6"/>
            <p:cNvSpPr>
              <a:spLocks noChangeArrowheads="1"/>
            </p:cNvSpPr>
            <p:nvPr/>
          </p:nvSpPr>
          <p:spPr bwMode="gray">
            <a:xfrm>
              <a:off x="2770348" y="2803873"/>
              <a:ext cx="1642826" cy="1638657"/>
            </a:xfrm>
            <a:prstGeom prst="rect">
              <a:avLst/>
            </a:prstGeom>
            <a:gradFill rotWithShape="1">
              <a:gsLst>
                <a:gs pos="0">
                  <a:srgbClr val="FFFFFF"/>
                </a:gs>
                <a:gs pos="100000">
                  <a:srgbClr val="DAE9FA"/>
                </a:gs>
              </a:gsLst>
              <a:lin ang="5400000" scaled="1"/>
            </a:gradFill>
            <a:ln w="9525">
              <a:solidFill>
                <a:srgbClr val="F8F8F8"/>
              </a:solidFill>
              <a:miter lim="800000"/>
              <a:headEnd/>
              <a:tailEnd/>
            </a:ln>
            <a:effectLst>
              <a:outerShdw dist="35921" dir="2700000" algn="ctr" rotWithShape="0">
                <a:srgbClr val="080808">
                  <a:alpha val="50000"/>
                </a:srgbClr>
              </a:outerShdw>
            </a:effectLst>
          </p:spPr>
          <p:txBody>
            <a:bodyPr wrap="none" anchor="ctr"/>
            <a:lstStyle/>
            <a:p>
              <a:pPr eaLnBrk="1" hangingPunct="1">
                <a:defRPr/>
              </a:pPr>
              <a:endParaRPr lang="zh-CN" altLang="en-US"/>
            </a:p>
          </p:txBody>
        </p:sp>
        <p:sp>
          <p:nvSpPr>
            <p:cNvPr id="18452" name="矩形 7"/>
            <p:cNvSpPr>
              <a:spLocks noChangeArrowheads="1"/>
            </p:cNvSpPr>
            <p:nvPr/>
          </p:nvSpPr>
          <p:spPr bwMode="gray">
            <a:xfrm>
              <a:off x="4600548" y="2803873"/>
              <a:ext cx="1642826" cy="1638657"/>
            </a:xfrm>
            <a:prstGeom prst="rect">
              <a:avLst/>
            </a:prstGeom>
            <a:gradFill rotWithShape="1">
              <a:gsLst>
                <a:gs pos="0">
                  <a:srgbClr val="FFFFFF"/>
                </a:gs>
                <a:gs pos="100000">
                  <a:srgbClr val="DAE9FA"/>
                </a:gs>
              </a:gsLst>
              <a:lin ang="5400000" scaled="1"/>
            </a:gradFill>
            <a:ln w="9525">
              <a:solidFill>
                <a:srgbClr val="F8F8F8"/>
              </a:solidFill>
              <a:miter lim="800000"/>
              <a:headEnd/>
              <a:tailEnd/>
            </a:ln>
            <a:effectLst>
              <a:outerShdw dist="35921" dir="2700000" algn="ctr" rotWithShape="0">
                <a:srgbClr val="080808">
                  <a:alpha val="50000"/>
                </a:srgbClr>
              </a:outerShdw>
            </a:effectLst>
          </p:spPr>
          <p:txBody>
            <a:bodyPr wrap="none" anchor="ctr"/>
            <a:lstStyle/>
            <a:p>
              <a:pPr eaLnBrk="1" hangingPunct="1">
                <a:defRPr/>
              </a:pPr>
              <a:endParaRPr lang="zh-CN" altLang="en-US"/>
            </a:p>
          </p:txBody>
        </p:sp>
        <p:sp>
          <p:nvSpPr>
            <p:cNvPr id="18453" name="矩形 8"/>
            <p:cNvSpPr>
              <a:spLocks noChangeArrowheads="1"/>
            </p:cNvSpPr>
            <p:nvPr/>
          </p:nvSpPr>
          <p:spPr bwMode="gray">
            <a:xfrm>
              <a:off x="6442102" y="2803873"/>
              <a:ext cx="1642826" cy="1638657"/>
            </a:xfrm>
            <a:prstGeom prst="rect">
              <a:avLst/>
            </a:prstGeom>
            <a:gradFill rotWithShape="1">
              <a:gsLst>
                <a:gs pos="0">
                  <a:srgbClr val="FFFFFF"/>
                </a:gs>
                <a:gs pos="100000">
                  <a:srgbClr val="DAE9FA"/>
                </a:gs>
              </a:gsLst>
              <a:lin ang="5400000" scaled="1"/>
            </a:gradFill>
            <a:ln w="9525">
              <a:solidFill>
                <a:srgbClr val="F8F8F8"/>
              </a:solidFill>
              <a:miter lim="800000"/>
              <a:headEnd/>
              <a:tailEnd/>
            </a:ln>
            <a:effectLst>
              <a:outerShdw dist="35921" dir="2700000" algn="ctr" rotWithShape="0">
                <a:srgbClr val="080808">
                  <a:alpha val="50000"/>
                </a:srgbClr>
              </a:outerShdw>
            </a:effectLst>
          </p:spPr>
          <p:txBody>
            <a:bodyPr wrap="none" anchor="ctr"/>
            <a:lstStyle/>
            <a:p>
              <a:pPr eaLnBrk="1" hangingPunct="1">
                <a:defRPr/>
              </a:pPr>
              <a:endParaRPr lang="zh-CN" altLang="en-US"/>
            </a:p>
          </p:txBody>
        </p:sp>
        <p:sp>
          <p:nvSpPr>
            <p:cNvPr id="18454" name="矩形 9"/>
            <p:cNvSpPr>
              <a:spLocks noChangeArrowheads="1"/>
            </p:cNvSpPr>
            <p:nvPr/>
          </p:nvSpPr>
          <p:spPr bwMode="white">
            <a:xfrm>
              <a:off x="707353" y="1651987"/>
              <a:ext cx="2318505" cy="604268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>
              <a:outerShdw dist="35921" dir="2700000" algn="ctr" rotWithShape="0">
                <a:srgbClr val="333333">
                  <a:alpha val="50000"/>
                </a:srgbClr>
              </a:outerShdw>
            </a:effectLst>
          </p:spPr>
          <p:txBody>
            <a:bodyPr>
              <a:spAutoFit/>
            </a:bodyPr>
            <a:lstStyle/>
            <a:p>
              <a:pPr eaLnBrk="1" hangingPunct="1">
                <a:defRPr/>
              </a:pPr>
              <a:endParaRPr lang="en-US" altLang="zh-CN" sz="2400" b="1" i="1">
                <a:solidFill>
                  <a:srgbClr val="F8F8F8"/>
                </a:solidFill>
                <a:cs typeface="Arial" charset="0"/>
              </a:endParaRPr>
            </a:p>
          </p:txBody>
        </p:sp>
        <p:sp>
          <p:nvSpPr>
            <p:cNvPr id="21530" name="矩形 10"/>
            <p:cNvSpPr>
              <a:spLocks noChangeArrowheads="1"/>
            </p:cNvSpPr>
            <p:nvPr/>
          </p:nvSpPr>
          <p:spPr bwMode="gray">
            <a:xfrm>
              <a:off x="950913" y="3359149"/>
              <a:ext cx="1635125" cy="44732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1" hangingPunct="1">
                <a:spcBef>
                  <a:spcPct val="50000"/>
                </a:spcBef>
              </a:pPr>
              <a:endParaRPr lang="en-US" altLang="zh-CN" sz="1600">
                <a:solidFill>
                  <a:srgbClr val="080808"/>
                </a:solidFill>
                <a:cs typeface="Arial" pitchFamily="34" charset="0"/>
              </a:endParaRPr>
            </a:p>
          </p:txBody>
        </p:sp>
        <p:sp>
          <p:nvSpPr>
            <p:cNvPr id="21531" name="矩形 20"/>
            <p:cNvSpPr>
              <a:spLocks noChangeArrowheads="1"/>
            </p:cNvSpPr>
            <p:nvPr/>
          </p:nvSpPr>
          <p:spPr bwMode="black">
            <a:xfrm>
              <a:off x="928794" y="3240293"/>
              <a:ext cx="1752600" cy="84765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1" hangingPunct="1"/>
              <a:r>
                <a:rPr lang="zh-CN" altLang="en-US" dirty="0">
                  <a:solidFill>
                    <a:schemeClr val="tx2"/>
                  </a:solidFill>
                  <a:latin typeface="微软雅黑" pitchFamily="34" charset="-122"/>
                  <a:ea typeface="微软雅黑" pitchFamily="34" charset="-122"/>
                  <a:cs typeface="Arial" pitchFamily="34" charset="0"/>
                </a:rPr>
                <a:t>信息技术研发支撑平台</a:t>
              </a:r>
              <a:endParaRPr lang="en-US" altLang="zh-CN" dirty="0">
                <a:solidFill>
                  <a:schemeClr val="tx2"/>
                </a:solidFill>
                <a:latin typeface="微软雅黑" pitchFamily="34" charset="-122"/>
                <a:ea typeface="微软雅黑" pitchFamily="34" charset="-122"/>
                <a:cs typeface="Arial" pitchFamily="34" charset="0"/>
              </a:endParaRPr>
            </a:p>
          </p:txBody>
        </p:sp>
        <p:sp>
          <p:nvSpPr>
            <p:cNvPr id="21532" name="矩形 21"/>
            <p:cNvSpPr>
              <a:spLocks noChangeArrowheads="1"/>
            </p:cNvSpPr>
            <p:nvPr/>
          </p:nvSpPr>
          <p:spPr bwMode="black">
            <a:xfrm>
              <a:off x="2666253" y="3233708"/>
              <a:ext cx="1818843" cy="85423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1" hangingPunct="1"/>
              <a:r>
                <a:rPr lang="zh-CN" altLang="en-US" dirty="0">
                  <a:solidFill>
                    <a:schemeClr val="tx2"/>
                  </a:solidFill>
                  <a:latin typeface="微软雅黑" pitchFamily="34" charset="-122"/>
                  <a:ea typeface="微软雅黑" pitchFamily="34" charset="-122"/>
                  <a:cs typeface="Arial" pitchFamily="34" charset="0"/>
                </a:rPr>
                <a:t>生命科学综合研发与示范应用平台</a:t>
              </a:r>
              <a:endParaRPr lang="en-US" altLang="zh-CN" dirty="0">
                <a:solidFill>
                  <a:schemeClr val="tx2"/>
                </a:solidFill>
                <a:latin typeface="微软雅黑" pitchFamily="34" charset="-122"/>
                <a:ea typeface="微软雅黑" pitchFamily="34" charset="-122"/>
                <a:cs typeface="Arial" pitchFamily="34" charset="0"/>
              </a:endParaRPr>
            </a:p>
          </p:txBody>
        </p:sp>
        <p:sp>
          <p:nvSpPr>
            <p:cNvPr id="21533" name="矩形 22"/>
            <p:cNvSpPr>
              <a:spLocks noChangeArrowheads="1"/>
            </p:cNvSpPr>
            <p:nvPr/>
          </p:nvSpPr>
          <p:spPr bwMode="black">
            <a:xfrm>
              <a:off x="5245943" y="3223504"/>
              <a:ext cx="165181" cy="48813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 eaLnBrk="1" hangingPunct="1"/>
              <a:endParaRPr lang="en-US" altLang="zh-CN">
                <a:solidFill>
                  <a:schemeClr val="tx2"/>
                </a:solidFill>
                <a:latin typeface="微软雅黑" pitchFamily="34" charset="-122"/>
                <a:ea typeface="微软雅黑" pitchFamily="34" charset="-122"/>
                <a:cs typeface="Arial" pitchFamily="34" charset="0"/>
              </a:endParaRPr>
            </a:p>
          </p:txBody>
        </p:sp>
        <p:sp>
          <p:nvSpPr>
            <p:cNvPr id="21534" name="矩形 23"/>
            <p:cNvSpPr>
              <a:spLocks noChangeArrowheads="1"/>
            </p:cNvSpPr>
            <p:nvPr/>
          </p:nvSpPr>
          <p:spPr bwMode="black">
            <a:xfrm>
              <a:off x="7178346" y="3223504"/>
              <a:ext cx="165181" cy="48813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 eaLnBrk="1" hangingPunct="1"/>
              <a:endParaRPr lang="en-US" altLang="zh-CN">
                <a:solidFill>
                  <a:schemeClr val="tx2"/>
                </a:solidFill>
                <a:latin typeface="微软雅黑" pitchFamily="34" charset="-122"/>
                <a:ea typeface="微软雅黑" pitchFamily="34" charset="-122"/>
                <a:cs typeface="Arial" pitchFamily="34" charset="0"/>
              </a:endParaRPr>
            </a:p>
          </p:txBody>
        </p:sp>
        <p:sp>
          <p:nvSpPr>
            <p:cNvPr id="27" name="自选图形 24"/>
            <p:cNvSpPr>
              <a:spLocks noChangeArrowheads="1"/>
            </p:cNvSpPr>
            <p:nvPr/>
          </p:nvSpPr>
          <p:spPr bwMode="gray">
            <a:xfrm rot="5400000">
              <a:off x="1643056" y="4129827"/>
              <a:ext cx="178342" cy="153305"/>
            </a:xfrm>
            <a:prstGeom prst="triangle">
              <a:avLst>
                <a:gd name="adj" fmla="val 50000"/>
              </a:avLst>
            </a:prstGeom>
            <a:solidFill>
              <a:srgbClr val="FF3300"/>
            </a:solidFill>
            <a:ln>
              <a:noFill/>
            </a:ln>
            <a:effectLst>
              <a:outerShdw dist="35921" dir="2700000" algn="ctr" rotWithShape="0">
                <a:schemeClr val="bg2"/>
              </a:outerShdw>
            </a:effectLst>
            <a:extLst/>
          </p:spPr>
          <p:txBody>
            <a:bodyPr rot="10800000" vert="eaVert" wrap="none" anchor="ctr"/>
            <a:lstStyle/>
            <a:p>
              <a:pPr algn="ctr" eaLnBrk="1" hangingPunct="1">
                <a:defRPr/>
              </a:pPr>
              <a:endParaRPr lang="zh-CN" altLang="en-US">
                <a:effectLst>
                  <a:outerShdw blurRad="38100" dist="38100" dir="2700000" algn="tl">
                    <a:srgbClr val="000000"/>
                  </a:outerShdw>
                </a:effectLst>
                <a:cs typeface="Arial" charset="0"/>
              </a:endParaRPr>
            </a:p>
          </p:txBody>
        </p:sp>
        <p:sp>
          <p:nvSpPr>
            <p:cNvPr id="29" name="自选图形 26"/>
            <p:cNvSpPr>
              <a:spLocks noChangeArrowheads="1"/>
            </p:cNvSpPr>
            <p:nvPr/>
          </p:nvSpPr>
          <p:spPr bwMode="gray">
            <a:xfrm rot="5400000">
              <a:off x="5365910" y="4092069"/>
              <a:ext cx="178342" cy="153306"/>
            </a:xfrm>
            <a:prstGeom prst="triangle">
              <a:avLst>
                <a:gd name="adj" fmla="val 50000"/>
              </a:avLst>
            </a:prstGeom>
            <a:solidFill>
              <a:srgbClr val="FF3300"/>
            </a:solidFill>
            <a:ln>
              <a:noFill/>
            </a:ln>
            <a:effectLst>
              <a:outerShdw dist="35921" dir="2700000" algn="ctr" rotWithShape="0">
                <a:schemeClr val="bg2"/>
              </a:outerShdw>
            </a:effectLst>
            <a:extLst/>
          </p:spPr>
          <p:txBody>
            <a:bodyPr rot="10800000" vert="eaVert" wrap="none" anchor="ctr"/>
            <a:lstStyle/>
            <a:p>
              <a:pPr algn="ctr" eaLnBrk="1" hangingPunct="1">
                <a:defRPr/>
              </a:pPr>
              <a:endParaRPr lang="zh-CN" altLang="en-US">
                <a:effectLst>
                  <a:outerShdw blurRad="38100" dist="38100" dir="2700000" algn="tl">
                    <a:srgbClr val="000000"/>
                  </a:outerShdw>
                </a:effectLst>
                <a:cs typeface="Arial" charset="0"/>
              </a:endParaRPr>
            </a:p>
          </p:txBody>
        </p:sp>
        <p:sp>
          <p:nvSpPr>
            <p:cNvPr id="21537" name="矩形 28"/>
            <p:cNvSpPr>
              <a:spLocks noChangeArrowheads="1"/>
            </p:cNvSpPr>
            <p:nvPr/>
          </p:nvSpPr>
          <p:spPr bwMode="gray">
            <a:xfrm>
              <a:off x="7925182" y="1712912"/>
              <a:ext cx="165181" cy="44745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r" eaLnBrk="1" hangingPunct="1">
                <a:spcBef>
                  <a:spcPct val="50000"/>
                </a:spcBef>
              </a:pPr>
              <a:endParaRPr lang="en-US" altLang="zh-CN" sz="1600">
                <a:solidFill>
                  <a:srgbClr val="080808"/>
                </a:solidFill>
                <a:latin typeface="黑体" pitchFamily="49" charset="-122"/>
                <a:ea typeface="黑体" pitchFamily="49" charset="-122"/>
                <a:cs typeface="Arial" pitchFamily="34" charset="0"/>
              </a:endParaRPr>
            </a:p>
          </p:txBody>
        </p:sp>
      </p:grpSp>
      <p:sp>
        <p:nvSpPr>
          <p:cNvPr id="55" name="自选图形 26"/>
          <p:cNvSpPr>
            <a:spLocks noChangeArrowheads="1"/>
          </p:cNvSpPr>
          <p:nvPr/>
        </p:nvSpPr>
        <p:spPr bwMode="gray">
          <a:xfrm rot="5400000">
            <a:off x="3534834" y="3195643"/>
            <a:ext cx="133350" cy="171449"/>
          </a:xfrm>
          <a:prstGeom prst="triangle">
            <a:avLst>
              <a:gd name="adj" fmla="val 50000"/>
            </a:avLst>
          </a:prstGeom>
          <a:solidFill>
            <a:srgbClr val="FF3300"/>
          </a:solidFill>
          <a:ln>
            <a:noFill/>
          </a:ln>
          <a:effectLst>
            <a:outerShdw dist="35921" dir="2700000" algn="ctr" rotWithShape="0">
              <a:schemeClr val="bg2"/>
            </a:outerShdw>
          </a:effectLst>
          <a:extLst/>
        </p:spPr>
        <p:txBody>
          <a:bodyPr rot="10800000" vert="eaVert" wrap="none" anchor="ctr"/>
          <a:lstStyle/>
          <a:p>
            <a:pPr algn="ctr" eaLnBrk="1" hangingPunct="1">
              <a:defRPr/>
            </a:pPr>
            <a:endParaRPr lang="zh-CN" altLang="en-US">
              <a:effectLst>
                <a:outerShdw blurRad="38100" dist="38100" dir="2700000" algn="tl">
                  <a:srgbClr val="000000"/>
                </a:outerShdw>
              </a:effectLst>
              <a:cs typeface="Arial" charset="0"/>
            </a:endParaRPr>
          </a:p>
        </p:txBody>
      </p:sp>
      <p:sp>
        <p:nvSpPr>
          <p:cNvPr id="21509" name="矩形 50"/>
          <p:cNvSpPr>
            <a:spLocks noChangeArrowheads="1"/>
          </p:cNvSpPr>
          <p:nvPr/>
        </p:nvSpPr>
        <p:spPr bwMode="auto">
          <a:xfrm>
            <a:off x="2448984" y="2894031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endParaRPr lang="zh-CN" altLang="en-US"/>
          </a:p>
        </p:txBody>
      </p:sp>
      <p:sp>
        <p:nvSpPr>
          <p:cNvPr id="21510" name="自选图形 19"/>
          <p:cNvSpPr>
            <a:spLocks noChangeArrowheads="1"/>
          </p:cNvSpPr>
          <p:nvPr/>
        </p:nvSpPr>
        <p:spPr bwMode="gray">
          <a:xfrm>
            <a:off x="0" y="571486"/>
            <a:ext cx="9144000" cy="71438"/>
          </a:xfrm>
          <a:prstGeom prst="roundRect">
            <a:avLst>
              <a:gd name="adj" fmla="val 11505"/>
            </a:avLst>
          </a:prstGeom>
          <a:gradFill rotWithShape="1">
            <a:gsLst>
              <a:gs pos="0">
                <a:srgbClr val="7030A0"/>
              </a:gs>
              <a:gs pos="100000">
                <a:schemeClr val="bg1"/>
              </a:gs>
            </a:gsLst>
            <a:lin ang="0" scaled="1"/>
          </a:gra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pPr eaLnBrk="1" hangingPunct="1"/>
            <a:endParaRPr lang="zh-CN" altLang="en-US"/>
          </a:p>
        </p:txBody>
      </p:sp>
      <p:sp>
        <p:nvSpPr>
          <p:cNvPr id="32" name="TextBox 18"/>
          <p:cNvSpPr txBox="1">
            <a:spLocks noChangeArrowheads="1"/>
          </p:cNvSpPr>
          <p:nvPr/>
        </p:nvSpPr>
        <p:spPr bwMode="auto">
          <a:xfrm>
            <a:off x="565151" y="142858"/>
            <a:ext cx="3985704" cy="3770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68579" tIns="34289" rIns="68579" bIns="34289">
            <a:spAutoFit/>
          </a:bodyPr>
          <a:lstStyle/>
          <a:p>
            <a:pPr marL="342884" lvl="4" indent="-342884" eaLnBrk="1" hangingPunct="1">
              <a:buClr>
                <a:schemeClr val="tx2">
                  <a:lumMod val="50000"/>
                </a:schemeClr>
              </a:buClr>
              <a:defRPr/>
            </a:pPr>
            <a:r>
              <a:rPr lang="zh-CN" altLang="en-US" sz="2000" b="1" kern="100" dirty="0">
                <a:solidFill>
                  <a:srgbClr val="C00000"/>
                </a:solidFill>
                <a:latin typeface="华文中宋" pitchFamily="2" charset="-122"/>
                <a:ea typeface="华文中宋" pitchFamily="2" charset="-122"/>
              </a:rPr>
              <a:t>建设关键共性技术研发和转化平台</a:t>
            </a:r>
          </a:p>
        </p:txBody>
      </p:sp>
      <p:sp>
        <p:nvSpPr>
          <p:cNvPr id="21512" name="矩形 21"/>
          <p:cNvSpPr>
            <a:spLocks noChangeArrowheads="1"/>
          </p:cNvSpPr>
          <p:nvPr/>
        </p:nvSpPr>
        <p:spPr bwMode="black">
          <a:xfrm>
            <a:off x="4609585" y="2571750"/>
            <a:ext cx="2034117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lang="zh-CN" altLang="en-US" dirty="0">
                <a:solidFill>
                  <a:schemeClr val="tx2"/>
                </a:solidFill>
                <a:latin typeface="微软雅黑" pitchFamily="34" charset="-122"/>
                <a:ea typeface="微软雅黑" pitchFamily="34" charset="-122"/>
                <a:cs typeface="Arial" pitchFamily="34" charset="0"/>
              </a:rPr>
              <a:t>高端装备关键共性技术研发平台</a:t>
            </a:r>
            <a:endParaRPr lang="en-US" altLang="zh-CN" dirty="0">
              <a:solidFill>
                <a:schemeClr val="tx2"/>
              </a:solidFill>
              <a:latin typeface="微软雅黑" pitchFamily="34" charset="-122"/>
              <a:ea typeface="微软雅黑" pitchFamily="34" charset="-122"/>
              <a:cs typeface="Arial" pitchFamily="34" charset="0"/>
            </a:endParaRPr>
          </a:p>
        </p:txBody>
      </p:sp>
      <p:sp>
        <p:nvSpPr>
          <p:cNvPr id="21513" name="矩形 21"/>
          <p:cNvSpPr>
            <a:spLocks noChangeArrowheads="1"/>
          </p:cNvSpPr>
          <p:nvPr/>
        </p:nvSpPr>
        <p:spPr bwMode="black">
          <a:xfrm>
            <a:off x="6667500" y="2571750"/>
            <a:ext cx="203200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lang="zh-CN" altLang="en-US" dirty="0">
                <a:solidFill>
                  <a:schemeClr val="tx2"/>
                </a:solidFill>
                <a:latin typeface="微软雅黑" pitchFamily="34" charset="-122"/>
                <a:ea typeface="微软雅黑" pitchFamily="34" charset="-122"/>
                <a:cs typeface="Arial" pitchFamily="34" charset="0"/>
              </a:rPr>
              <a:t>科技成果转化和产业化平台</a:t>
            </a:r>
            <a:endParaRPr lang="en-US" altLang="zh-CN" dirty="0">
              <a:solidFill>
                <a:schemeClr val="tx2"/>
              </a:solidFill>
              <a:latin typeface="微软雅黑" pitchFamily="34" charset="-122"/>
              <a:ea typeface="微软雅黑" pitchFamily="34" charset="-122"/>
              <a:cs typeface="Arial" pitchFamily="34" charset="0"/>
            </a:endParaRPr>
          </a:p>
        </p:txBody>
      </p:sp>
      <p:sp>
        <p:nvSpPr>
          <p:cNvPr id="34" name="自选图形 26"/>
          <p:cNvSpPr>
            <a:spLocks noChangeArrowheads="1"/>
          </p:cNvSpPr>
          <p:nvPr/>
        </p:nvSpPr>
        <p:spPr bwMode="gray">
          <a:xfrm rot="5400000">
            <a:off x="7682707" y="3196437"/>
            <a:ext cx="134938" cy="171449"/>
          </a:xfrm>
          <a:prstGeom prst="triangle">
            <a:avLst>
              <a:gd name="adj" fmla="val 50000"/>
            </a:avLst>
          </a:prstGeom>
          <a:solidFill>
            <a:srgbClr val="FF3300"/>
          </a:solidFill>
          <a:ln>
            <a:noFill/>
          </a:ln>
          <a:effectLst>
            <a:outerShdw dist="35921" dir="2700000" algn="ctr" rotWithShape="0">
              <a:schemeClr val="bg2"/>
            </a:outerShdw>
          </a:effectLst>
          <a:extLst/>
        </p:spPr>
        <p:txBody>
          <a:bodyPr rot="10800000" vert="eaVert" wrap="none" anchor="ctr"/>
          <a:lstStyle/>
          <a:p>
            <a:pPr algn="ctr" eaLnBrk="1" hangingPunct="1">
              <a:defRPr/>
            </a:pPr>
            <a:endParaRPr lang="zh-CN" altLang="en-US">
              <a:effectLst>
                <a:outerShdw blurRad="38100" dist="38100" dir="2700000" algn="tl">
                  <a:srgbClr val="000000"/>
                </a:outerShdw>
              </a:effectLst>
              <a:cs typeface="Arial" charset="0"/>
            </a:endParaRPr>
          </a:p>
        </p:txBody>
      </p:sp>
      <p:sp>
        <p:nvSpPr>
          <p:cNvPr id="21515" name="文本框 1"/>
          <p:cNvSpPr txBox="1">
            <a:spLocks noChangeArrowheads="1"/>
          </p:cNvSpPr>
          <p:nvPr/>
        </p:nvSpPr>
        <p:spPr bwMode="auto">
          <a:xfrm>
            <a:off x="565152" y="3714758"/>
            <a:ext cx="1883833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171450" indent="-171450" eaLnBrk="1" hangingPunct="1">
              <a:buClr>
                <a:srgbClr val="C00000"/>
              </a:buClr>
              <a:buFont typeface="Arial" pitchFamily="34" charset="0"/>
              <a:buChar char="•"/>
            </a:pPr>
            <a:r>
              <a:rPr lang="zh-CN" altLang="en-US" sz="900" dirty="0"/>
              <a:t>集成电路研发中心</a:t>
            </a:r>
            <a:endParaRPr lang="en-US" altLang="zh-CN" sz="900" dirty="0"/>
          </a:p>
          <a:p>
            <a:pPr marL="171450" indent="-171450" eaLnBrk="1" hangingPunct="1">
              <a:buClr>
                <a:srgbClr val="C00000"/>
              </a:buClr>
              <a:buFont typeface="Arial" pitchFamily="34" charset="0"/>
              <a:buChar char="•"/>
            </a:pPr>
            <a:r>
              <a:rPr lang="zh-CN" altLang="en-US" sz="900" dirty="0"/>
              <a:t>微技术研究院</a:t>
            </a:r>
            <a:endParaRPr lang="en-US" altLang="zh-CN" sz="900" dirty="0"/>
          </a:p>
          <a:p>
            <a:pPr marL="171450" indent="-171450" eaLnBrk="1" hangingPunct="1">
              <a:buClr>
                <a:srgbClr val="C00000"/>
              </a:buClr>
              <a:buFont typeface="Arial" pitchFamily="34" charset="0"/>
              <a:buChar char="•"/>
            </a:pPr>
            <a:r>
              <a:rPr lang="zh-CN" altLang="en-US" sz="900" dirty="0"/>
              <a:t>国家微电子示范学院</a:t>
            </a:r>
            <a:endParaRPr lang="en-US" altLang="zh-CN" sz="900" dirty="0"/>
          </a:p>
          <a:p>
            <a:pPr marL="171450" indent="-171450" eaLnBrk="1" hangingPunct="1">
              <a:buClr>
                <a:srgbClr val="C00000"/>
              </a:buClr>
              <a:buFont typeface="Arial" pitchFamily="34" charset="0"/>
              <a:buChar char="•"/>
            </a:pPr>
            <a:r>
              <a:rPr lang="zh-CN" altLang="en-US" sz="900" dirty="0"/>
              <a:t>微纳电子混合集成技术研发中心</a:t>
            </a:r>
            <a:endParaRPr lang="en-US" altLang="zh-CN" sz="900" dirty="0"/>
          </a:p>
          <a:p>
            <a:pPr marL="171450" indent="-171450" eaLnBrk="1" hangingPunct="1">
              <a:buClr>
                <a:srgbClr val="C00000"/>
              </a:buClr>
              <a:buFont typeface="Arial" pitchFamily="34" charset="0"/>
              <a:buChar char="•"/>
            </a:pPr>
            <a:r>
              <a:rPr lang="zh-CN" altLang="en-US" sz="900" dirty="0"/>
              <a:t>数字电视国家工程中心</a:t>
            </a:r>
          </a:p>
        </p:txBody>
      </p:sp>
      <p:sp>
        <p:nvSpPr>
          <p:cNvPr id="21516" name="文本框 34"/>
          <p:cNvSpPr txBox="1">
            <a:spLocks noChangeArrowheads="1"/>
          </p:cNvSpPr>
          <p:nvPr/>
        </p:nvSpPr>
        <p:spPr bwMode="auto">
          <a:xfrm>
            <a:off x="2688168" y="3714758"/>
            <a:ext cx="1883833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171450" indent="-171450" eaLnBrk="1" hangingPunct="1">
              <a:buClr>
                <a:srgbClr val="C00000"/>
              </a:buClr>
              <a:buFont typeface="Arial" pitchFamily="34" charset="0"/>
              <a:buChar char="•"/>
            </a:pPr>
            <a:r>
              <a:rPr lang="zh-CN" altLang="en-US" sz="900" dirty="0"/>
              <a:t>创新型药物综合研发平台</a:t>
            </a:r>
            <a:endParaRPr lang="en-US" altLang="zh-CN" sz="900" dirty="0"/>
          </a:p>
          <a:p>
            <a:pPr marL="171450" indent="-171450" eaLnBrk="1" hangingPunct="1">
              <a:buClr>
                <a:srgbClr val="C00000"/>
              </a:buClr>
              <a:buFont typeface="Arial" pitchFamily="34" charset="0"/>
              <a:buChar char="•"/>
            </a:pPr>
            <a:r>
              <a:rPr lang="zh-CN" altLang="en-US" sz="900" dirty="0"/>
              <a:t>国家转化医学中心</a:t>
            </a:r>
            <a:endParaRPr lang="en-US" altLang="zh-CN" sz="900" dirty="0"/>
          </a:p>
          <a:p>
            <a:pPr marL="171450" indent="-171450" eaLnBrk="1" hangingPunct="1">
              <a:buClr>
                <a:srgbClr val="C00000"/>
              </a:buClr>
              <a:buFont typeface="Arial" pitchFamily="34" charset="0"/>
              <a:buChar char="•"/>
            </a:pPr>
            <a:r>
              <a:rPr lang="zh-CN" altLang="en-US" sz="900" dirty="0"/>
              <a:t>争取建设上海医学科学院（中国医学科学院上海中心）</a:t>
            </a:r>
            <a:endParaRPr lang="en-US" altLang="zh-CN" sz="900" dirty="0"/>
          </a:p>
        </p:txBody>
      </p:sp>
      <p:sp>
        <p:nvSpPr>
          <p:cNvPr id="21517" name="文本框 35"/>
          <p:cNvSpPr txBox="1">
            <a:spLocks noChangeArrowheads="1"/>
          </p:cNvSpPr>
          <p:nvPr/>
        </p:nvSpPr>
        <p:spPr bwMode="auto">
          <a:xfrm>
            <a:off x="4667252" y="3714758"/>
            <a:ext cx="1883833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171450" indent="-171450" eaLnBrk="1" hangingPunct="1">
              <a:buClr>
                <a:srgbClr val="C00000"/>
              </a:buClr>
              <a:buFont typeface="Arial" pitchFamily="34" charset="0"/>
              <a:buChar char="•"/>
            </a:pPr>
            <a:r>
              <a:rPr lang="zh-CN" altLang="en-US" sz="900" dirty="0"/>
              <a:t>重型燃气轮机和航空发动机研发平台</a:t>
            </a:r>
            <a:endParaRPr lang="en-US" altLang="zh-CN" sz="900" dirty="0"/>
          </a:p>
          <a:p>
            <a:pPr marL="171450" indent="-171450" eaLnBrk="1" hangingPunct="1">
              <a:buClr>
                <a:srgbClr val="C00000"/>
              </a:buClr>
              <a:buFont typeface="Arial" pitchFamily="34" charset="0"/>
              <a:buChar char="•"/>
            </a:pPr>
            <a:r>
              <a:rPr lang="zh-CN" altLang="en-US" sz="900" dirty="0"/>
              <a:t>智能型新能源汽车国家协同创新中心</a:t>
            </a:r>
            <a:endParaRPr lang="en-US" altLang="zh-CN" sz="900" dirty="0"/>
          </a:p>
          <a:p>
            <a:pPr marL="171450" indent="-171450" eaLnBrk="1" hangingPunct="1">
              <a:buClr>
                <a:srgbClr val="C00000"/>
              </a:buClr>
              <a:buFont typeface="Arial" pitchFamily="34" charset="0"/>
              <a:buChar char="•"/>
            </a:pPr>
            <a:r>
              <a:rPr lang="zh-CN" altLang="en-US" sz="900" dirty="0"/>
              <a:t>大型商用压水堆和第四代核电研发平台</a:t>
            </a:r>
            <a:endParaRPr lang="en-US" altLang="zh-CN" sz="900" dirty="0"/>
          </a:p>
          <a:p>
            <a:pPr marL="171450" indent="-171450" eaLnBrk="1" hangingPunct="1">
              <a:buClr>
                <a:srgbClr val="C00000"/>
              </a:buClr>
              <a:buFont typeface="Arial" pitchFamily="34" charset="0"/>
              <a:buChar char="•"/>
            </a:pPr>
            <a:r>
              <a:rPr lang="zh-CN" altLang="en-US" sz="900" dirty="0"/>
              <a:t>智能制造与机器人国家级研发、检测平台</a:t>
            </a:r>
            <a:endParaRPr lang="en-US" altLang="zh-CN" sz="900" dirty="0"/>
          </a:p>
        </p:txBody>
      </p:sp>
      <p:sp>
        <p:nvSpPr>
          <p:cNvPr id="21518" name="文本框 36"/>
          <p:cNvSpPr txBox="1">
            <a:spLocks noChangeArrowheads="1"/>
          </p:cNvSpPr>
          <p:nvPr/>
        </p:nvSpPr>
        <p:spPr bwMode="auto">
          <a:xfrm>
            <a:off x="6720418" y="3714758"/>
            <a:ext cx="2051049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171450" indent="-171450" eaLnBrk="1" hangingPunct="1">
              <a:buClr>
                <a:srgbClr val="C00000"/>
              </a:buClr>
              <a:buFont typeface="Arial" pitchFamily="34" charset="0"/>
              <a:buChar char="•"/>
            </a:pPr>
            <a:r>
              <a:rPr lang="zh-CN" altLang="en-US" sz="900" dirty="0"/>
              <a:t>国家技术转移东部中心</a:t>
            </a:r>
            <a:endParaRPr lang="en-US" altLang="zh-CN" sz="900" dirty="0"/>
          </a:p>
          <a:p>
            <a:pPr marL="171450" indent="-171450" eaLnBrk="1" hangingPunct="1">
              <a:buClr>
                <a:srgbClr val="C00000"/>
              </a:buClr>
              <a:buFont typeface="Arial" pitchFamily="34" charset="0"/>
              <a:buChar char="•"/>
            </a:pPr>
            <a:r>
              <a:rPr lang="zh-CN" altLang="en-US" sz="900" dirty="0"/>
              <a:t>上海国际技术进出口促进中心</a:t>
            </a:r>
            <a:endParaRPr lang="en-US" altLang="zh-CN" sz="900" dirty="0"/>
          </a:p>
          <a:p>
            <a:pPr marL="171450" indent="-171450" eaLnBrk="1" hangingPunct="1">
              <a:buClr>
                <a:srgbClr val="C00000"/>
              </a:buClr>
              <a:buFont typeface="Arial" pitchFamily="34" charset="0"/>
              <a:buChar char="•"/>
            </a:pPr>
            <a:r>
              <a:rPr lang="zh-CN" altLang="en-US" sz="900" dirty="0"/>
              <a:t>完善多模式、多呈次的产业技术研究院体系</a:t>
            </a:r>
            <a:endParaRPr lang="en-US" altLang="zh-CN" sz="900" dirty="0"/>
          </a:p>
          <a:p>
            <a:pPr marL="171450" indent="-171450" eaLnBrk="1" hangingPunct="1">
              <a:buClr>
                <a:srgbClr val="C00000"/>
              </a:buClr>
              <a:buFont typeface="Arial" pitchFamily="34" charset="0"/>
              <a:buChar char="•"/>
            </a:pPr>
            <a:r>
              <a:rPr lang="zh-CN" altLang="en-US" sz="900" dirty="0"/>
              <a:t>加强以标准、计量、检验检测、认证为主的质量基础平台建设</a:t>
            </a:r>
            <a:endParaRPr lang="en-US" altLang="zh-CN" sz="900" dirty="0"/>
          </a:p>
        </p:txBody>
      </p:sp>
      <p:pic>
        <p:nvPicPr>
          <p:cNvPr id="21519" name="图片 6" descr="u=3331949775,3349114967&amp;fm=23&amp;gp=0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684433" y="1277957"/>
            <a:ext cx="2017184" cy="1008063"/>
          </a:xfrm>
          <a:prstGeom prst="rect">
            <a:avLst/>
          </a:prstGeom>
          <a:noFill/>
          <a:ln w="38100">
            <a:solidFill>
              <a:srgbClr val="FFFF00"/>
            </a:solidFill>
            <a:miter lim="800000"/>
            <a:headEnd/>
            <a:tailEnd/>
          </a:ln>
        </p:spPr>
      </p:pic>
      <p:pic>
        <p:nvPicPr>
          <p:cNvPr id="21520" name="图片 37" descr="90fba601220414752d330a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35000" y="1277957"/>
            <a:ext cx="1727200" cy="1008063"/>
          </a:xfrm>
          <a:prstGeom prst="rect">
            <a:avLst/>
          </a:prstGeom>
          <a:noFill/>
          <a:ln w="38100" algn="ctr">
            <a:solidFill>
              <a:srgbClr val="FFFF00"/>
            </a:solidFill>
            <a:miter lim="800000"/>
            <a:headEnd/>
            <a:tailEnd/>
          </a:ln>
        </p:spPr>
      </p:pic>
      <p:pic>
        <p:nvPicPr>
          <p:cNvPr id="21521" name="Picture 5" descr="说明: 12003RJ2-0"/>
          <p:cNvPicPr>
            <a:picLocks noChangeAspect="1" noChangeArrowheads="1"/>
          </p:cNvPicPr>
          <p:nvPr/>
        </p:nvPicPr>
        <p:blipFill>
          <a:blip r:embed="rId5"/>
          <a:srcRect l="8324" t="5104" r="10185" b="13232"/>
          <a:stretch>
            <a:fillRect/>
          </a:stretch>
        </p:blipFill>
        <p:spPr bwMode="auto">
          <a:xfrm>
            <a:off x="4667251" y="1277957"/>
            <a:ext cx="1824567" cy="1008063"/>
          </a:xfrm>
          <a:prstGeom prst="rect">
            <a:avLst/>
          </a:prstGeom>
          <a:noFill/>
          <a:ln w="38100" algn="ctr">
            <a:solidFill>
              <a:srgbClr val="FFFF00"/>
            </a:solidFill>
            <a:miter lim="800000"/>
            <a:headEnd/>
            <a:tailEnd/>
          </a:ln>
        </p:spPr>
      </p:pic>
      <p:pic>
        <p:nvPicPr>
          <p:cNvPr id="21522" name="Picture 6" descr="D:\Program Files\360se6\Application\User Data\temp\u=3961688353,2244359498&amp;fm=21&amp;gp=0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652185" y="1277957"/>
            <a:ext cx="1824567" cy="1008063"/>
          </a:xfrm>
          <a:prstGeom prst="rect">
            <a:avLst/>
          </a:prstGeom>
          <a:noFill/>
          <a:ln w="38100" algn="ctr">
            <a:solidFill>
              <a:srgbClr val="FFFF00"/>
            </a:solidFill>
            <a:miter lim="800000"/>
            <a:headEnd/>
            <a:tailEnd/>
          </a:ln>
        </p:spPr>
      </p:pic>
      <p:sp>
        <p:nvSpPr>
          <p:cNvPr id="35" name="矩形 34"/>
          <p:cNvSpPr/>
          <p:nvPr/>
        </p:nvSpPr>
        <p:spPr>
          <a:xfrm>
            <a:off x="357158" y="714362"/>
            <a:ext cx="742955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b="1" dirty="0" smtClean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Key technology research and transformation platform</a:t>
            </a:r>
            <a:endParaRPr lang="zh-CN" altLang="en-US" b="1" dirty="0">
              <a:solidFill>
                <a:schemeClr val="accent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TextBox 18"/>
          <p:cNvSpPr txBox="1">
            <a:spLocks noChangeArrowheads="1"/>
          </p:cNvSpPr>
          <p:nvPr/>
        </p:nvSpPr>
        <p:spPr bwMode="auto">
          <a:xfrm>
            <a:off x="142844" y="347220"/>
            <a:ext cx="6143668" cy="4385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68579" tIns="34289" rIns="68579" bIns="34289">
            <a:spAutoFit/>
          </a:bodyPr>
          <a:lstStyle/>
          <a:p>
            <a:pPr marL="342884" lvl="4" indent="-342884" eaLnBrk="1" hangingPunct="1">
              <a:buClr>
                <a:schemeClr val="tx2">
                  <a:lumMod val="50000"/>
                </a:schemeClr>
              </a:buClr>
              <a:defRPr/>
            </a:pPr>
            <a:r>
              <a:rPr lang="zh-CN" altLang="en-US" sz="2400" b="1" kern="100" dirty="0" smtClean="0">
                <a:solidFill>
                  <a:srgbClr val="C00000"/>
                </a:solidFill>
                <a:latin typeface="华文中宋" pitchFamily="2" charset="-122"/>
                <a:ea typeface="华文中宋" pitchFamily="2" charset="-122"/>
              </a:rPr>
              <a:t>    创新区域布局</a:t>
            </a:r>
            <a:endParaRPr lang="en-US" altLang="zh-CN" sz="2400" b="1" kern="100" dirty="0">
              <a:solidFill>
                <a:srgbClr val="C00000"/>
              </a:solidFill>
              <a:latin typeface="华文中宋" pitchFamily="2" charset="-122"/>
              <a:ea typeface="华文中宋" pitchFamily="2" charset="-122"/>
              <a:cs typeface="+mj-cs"/>
            </a:endParaRPr>
          </a:p>
        </p:txBody>
      </p:sp>
      <p:grpSp>
        <p:nvGrpSpPr>
          <p:cNvPr id="17" name="组合 16"/>
          <p:cNvGrpSpPr/>
          <p:nvPr/>
        </p:nvGrpSpPr>
        <p:grpSpPr>
          <a:xfrm>
            <a:off x="275694" y="976464"/>
            <a:ext cx="8511148" cy="3881302"/>
            <a:chOff x="-32" y="1060468"/>
            <a:chExt cx="8796900" cy="4011612"/>
          </a:xfrm>
        </p:grpSpPr>
        <p:pic>
          <p:nvPicPr>
            <p:cNvPr id="24581" name="图片 2"/>
            <p:cNvPicPr>
              <a:picLocks noChangeAspect="1"/>
            </p:cNvPicPr>
            <p:nvPr/>
          </p:nvPicPr>
          <p:blipFill>
            <a:blip r:embed="rId2"/>
            <a:srcRect l="9152" t="12601" r="-749" b="-398"/>
            <a:stretch>
              <a:fillRect/>
            </a:stretch>
          </p:blipFill>
          <p:spPr bwMode="auto">
            <a:xfrm>
              <a:off x="-32" y="1060468"/>
              <a:ext cx="5317067" cy="40116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cxnSp>
          <p:nvCxnSpPr>
            <p:cNvPr id="5" name="直接箭头连接符 4"/>
            <p:cNvCxnSpPr/>
            <p:nvPr/>
          </p:nvCxnSpPr>
          <p:spPr>
            <a:xfrm flipV="1">
              <a:off x="3350685" y="1276368"/>
              <a:ext cx="2660649" cy="1825625"/>
            </a:xfrm>
            <a:prstGeom prst="straightConnector1">
              <a:avLst/>
            </a:prstGeom>
            <a:ln>
              <a:headEnd type="triangle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4583" name="文本框 5"/>
            <p:cNvSpPr txBox="1">
              <a:spLocks noChangeArrowheads="1"/>
            </p:cNvSpPr>
            <p:nvPr/>
          </p:nvSpPr>
          <p:spPr bwMode="auto">
            <a:xfrm>
              <a:off x="6108701" y="1204931"/>
              <a:ext cx="2688167" cy="34992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eaLnBrk="1" hangingPunct="1"/>
              <a:r>
                <a:rPr lang="zh-CN" altLang="en-US" sz="1600" b="1" dirty="0">
                  <a:solidFill>
                    <a:srgbClr val="00B050"/>
                  </a:solidFill>
                </a:rPr>
                <a:t>张</a:t>
              </a:r>
              <a:r>
                <a:rPr lang="zh-CN" altLang="en-US" sz="1600" b="1" dirty="0" smtClean="0">
                  <a:solidFill>
                    <a:srgbClr val="00B050"/>
                  </a:solidFill>
                </a:rPr>
                <a:t>江：</a:t>
              </a:r>
              <a:r>
                <a:rPr lang="zh-CN" altLang="en-US" sz="1600" b="1" dirty="0">
                  <a:solidFill>
                    <a:srgbClr val="00B050"/>
                  </a:solidFill>
                </a:rPr>
                <a:t>科技创新核心区</a:t>
              </a:r>
            </a:p>
          </p:txBody>
        </p:sp>
        <p:cxnSp>
          <p:nvCxnSpPr>
            <p:cNvPr id="26" name="直接箭头连接符 25"/>
            <p:cNvCxnSpPr/>
            <p:nvPr/>
          </p:nvCxnSpPr>
          <p:spPr>
            <a:xfrm flipV="1">
              <a:off x="2844800" y="1681181"/>
              <a:ext cx="3166533" cy="1997075"/>
            </a:xfrm>
            <a:prstGeom prst="straightConnector1">
              <a:avLst/>
            </a:prstGeom>
            <a:ln>
              <a:headEnd type="triangle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4585" name="文本框 27"/>
            <p:cNvSpPr txBox="1">
              <a:spLocks noChangeArrowheads="1"/>
            </p:cNvSpPr>
            <p:nvPr/>
          </p:nvSpPr>
          <p:spPr bwMode="auto">
            <a:xfrm>
              <a:off x="6108701" y="1576406"/>
              <a:ext cx="2688167" cy="34992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eaLnBrk="1" hangingPunct="1"/>
              <a:r>
                <a:rPr lang="zh-CN" altLang="en-US" sz="1600" b="1" dirty="0">
                  <a:solidFill>
                    <a:srgbClr val="7030A0"/>
                  </a:solidFill>
                </a:rPr>
                <a:t>紫竹：成果转化示范区</a:t>
              </a:r>
            </a:p>
          </p:txBody>
        </p:sp>
        <p:cxnSp>
          <p:nvCxnSpPr>
            <p:cNvPr id="30" name="直接箭头连接符 29"/>
            <p:cNvCxnSpPr/>
            <p:nvPr/>
          </p:nvCxnSpPr>
          <p:spPr>
            <a:xfrm flipV="1">
              <a:off x="3035301" y="2068530"/>
              <a:ext cx="2976033" cy="649288"/>
            </a:xfrm>
            <a:prstGeom prst="straightConnector1">
              <a:avLst/>
            </a:prstGeom>
            <a:ln>
              <a:headEnd type="triangle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4587" name="文本框 32"/>
            <p:cNvSpPr txBox="1">
              <a:spLocks noChangeArrowheads="1"/>
            </p:cNvSpPr>
            <p:nvPr/>
          </p:nvSpPr>
          <p:spPr bwMode="auto">
            <a:xfrm>
              <a:off x="6108701" y="1997093"/>
              <a:ext cx="2688167" cy="34992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eaLnBrk="1" hangingPunct="1"/>
              <a:r>
                <a:rPr lang="zh-CN" altLang="en-US" sz="1600" b="1" dirty="0">
                  <a:solidFill>
                    <a:srgbClr val="0070C0"/>
                  </a:solidFill>
                </a:rPr>
                <a:t>杨浦：万众创新示范区</a:t>
              </a:r>
            </a:p>
          </p:txBody>
        </p:sp>
        <p:cxnSp>
          <p:nvCxnSpPr>
            <p:cNvPr id="34" name="直接箭头连接符 33"/>
            <p:cNvCxnSpPr/>
            <p:nvPr/>
          </p:nvCxnSpPr>
          <p:spPr>
            <a:xfrm flipV="1">
              <a:off x="2554818" y="2501918"/>
              <a:ext cx="3456516" cy="792162"/>
            </a:xfrm>
            <a:prstGeom prst="straightConnector1">
              <a:avLst/>
            </a:prstGeom>
            <a:ln>
              <a:headEnd type="triangle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4589" name="文本框 35"/>
            <p:cNvSpPr txBox="1">
              <a:spLocks noChangeArrowheads="1"/>
            </p:cNvSpPr>
            <p:nvPr/>
          </p:nvSpPr>
          <p:spPr bwMode="auto">
            <a:xfrm>
              <a:off x="6108701" y="2440006"/>
              <a:ext cx="2688167" cy="34992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eaLnBrk="1" hangingPunct="1"/>
              <a:r>
                <a:rPr lang="zh-CN" altLang="en-US" sz="1600" b="1" dirty="0">
                  <a:solidFill>
                    <a:srgbClr val="C00000"/>
                  </a:solidFill>
                </a:rPr>
                <a:t>漕河泾：科技服务示范区</a:t>
              </a:r>
            </a:p>
          </p:txBody>
        </p:sp>
        <p:cxnSp>
          <p:nvCxnSpPr>
            <p:cNvPr id="37" name="直接箭头连接符 36"/>
            <p:cNvCxnSpPr/>
            <p:nvPr/>
          </p:nvCxnSpPr>
          <p:spPr>
            <a:xfrm>
              <a:off x="1691218" y="2501918"/>
              <a:ext cx="4320116" cy="431800"/>
            </a:xfrm>
            <a:prstGeom prst="straightConnector1">
              <a:avLst/>
            </a:prstGeom>
            <a:ln>
              <a:headEnd type="triangle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直接箭头连接符 39"/>
            <p:cNvCxnSpPr/>
            <p:nvPr/>
          </p:nvCxnSpPr>
          <p:spPr>
            <a:xfrm flipV="1">
              <a:off x="4476751" y="3365519"/>
              <a:ext cx="1534583" cy="719137"/>
            </a:xfrm>
            <a:prstGeom prst="straightConnector1">
              <a:avLst/>
            </a:prstGeom>
            <a:ln>
              <a:headEnd type="triangle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4592" name="文本框 40"/>
            <p:cNvSpPr txBox="1">
              <a:spLocks noChangeArrowheads="1"/>
            </p:cNvSpPr>
            <p:nvPr/>
          </p:nvSpPr>
          <p:spPr bwMode="auto">
            <a:xfrm>
              <a:off x="6108701" y="2871805"/>
              <a:ext cx="2688167" cy="31811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eaLnBrk="1" hangingPunct="1"/>
              <a:r>
                <a:rPr lang="zh-CN" altLang="en-US" sz="1400" b="1" dirty="0">
                  <a:solidFill>
                    <a:srgbClr val="006666"/>
                  </a:solidFill>
                </a:rPr>
                <a:t>嘉定：新兴产业发展示范区</a:t>
              </a:r>
            </a:p>
          </p:txBody>
        </p:sp>
        <p:sp>
          <p:nvSpPr>
            <p:cNvPr id="24593" name="文本框 42"/>
            <p:cNvSpPr txBox="1">
              <a:spLocks noChangeArrowheads="1"/>
            </p:cNvSpPr>
            <p:nvPr/>
          </p:nvSpPr>
          <p:spPr bwMode="auto">
            <a:xfrm>
              <a:off x="6108701" y="3303606"/>
              <a:ext cx="2688167" cy="34992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eaLnBrk="1" hangingPunct="1"/>
              <a:r>
                <a:rPr lang="zh-CN" altLang="en-US" sz="1600" b="1" dirty="0">
                  <a:solidFill>
                    <a:srgbClr val="FF3300"/>
                  </a:solidFill>
                </a:rPr>
                <a:t>临港：智能制造示范区</a:t>
              </a:r>
            </a:p>
          </p:txBody>
        </p:sp>
        <p:sp>
          <p:nvSpPr>
            <p:cNvPr id="24594" name="文本框 12"/>
            <p:cNvSpPr txBox="1">
              <a:spLocks noChangeArrowheads="1"/>
            </p:cNvSpPr>
            <p:nvPr/>
          </p:nvSpPr>
          <p:spPr bwMode="auto">
            <a:xfrm>
              <a:off x="5820833" y="3857634"/>
              <a:ext cx="2878667" cy="86177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eaLnBrk="1" hangingPunct="1"/>
              <a:r>
                <a:rPr lang="zh-CN" altLang="en-US" sz="1400" b="1" dirty="0"/>
                <a:t>推进张江国家自主创新示范区与中国（上海）自由贸易示范区</a:t>
              </a:r>
              <a:r>
                <a:rPr lang="zh-CN" altLang="en-US" dirty="0"/>
                <a:t>“</a:t>
              </a:r>
              <a:r>
                <a:rPr lang="zh-CN" altLang="en-US" sz="1600" b="1" dirty="0">
                  <a:solidFill>
                    <a:srgbClr val="FF0066"/>
                  </a:solidFill>
                </a:rPr>
                <a:t>双自联动</a:t>
              </a:r>
              <a:r>
                <a:rPr lang="zh-CN" altLang="en-US" dirty="0"/>
                <a:t>”</a:t>
              </a:r>
            </a:p>
          </p:txBody>
        </p:sp>
      </p:grpSp>
      <p:sp>
        <p:nvSpPr>
          <p:cNvPr id="18" name="矩形 17"/>
          <p:cNvSpPr/>
          <p:nvPr/>
        </p:nvSpPr>
        <p:spPr>
          <a:xfrm>
            <a:off x="6000760" y="642924"/>
            <a:ext cx="182139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6 core </a:t>
            </a:r>
            <a:r>
              <a:rPr lang="en-US" altLang="zh-CN" sz="2400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areas</a:t>
            </a:r>
            <a:endParaRPr lang="zh-CN" altLang="en-US" sz="2400" b="1" dirty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2571736" y="357172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b="1" dirty="0" smtClean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space layout and innovation cores</a:t>
            </a:r>
            <a:endParaRPr lang="zh-CN" altLang="en-US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6"/>
          <p:cNvGrpSpPr/>
          <p:nvPr/>
        </p:nvGrpSpPr>
        <p:grpSpPr>
          <a:xfrm>
            <a:off x="214282" y="214296"/>
            <a:ext cx="583944" cy="418938"/>
            <a:chOff x="-1295836" y="-1199461"/>
            <a:chExt cx="6626208" cy="6338445"/>
          </a:xfrm>
        </p:grpSpPr>
        <p:grpSp>
          <p:nvGrpSpPr>
            <p:cNvPr id="3" name="组合 26"/>
            <p:cNvGrpSpPr/>
            <p:nvPr/>
          </p:nvGrpSpPr>
          <p:grpSpPr>
            <a:xfrm rot="16200000" flipH="1">
              <a:off x="-1509374" y="1517910"/>
              <a:ext cx="5981408" cy="546669"/>
              <a:chOff x="3169205" y="1917206"/>
              <a:chExt cx="5877015" cy="746130"/>
            </a:xfrm>
          </p:grpSpPr>
          <p:sp>
            <p:nvSpPr>
              <p:cNvPr id="33" name="任意多边形 32"/>
              <p:cNvSpPr/>
              <p:nvPr/>
            </p:nvSpPr>
            <p:spPr>
              <a:xfrm>
                <a:off x="3169205" y="1917207"/>
                <a:ext cx="5877015" cy="746129"/>
              </a:xfrm>
              <a:custGeom>
                <a:avLst/>
                <a:gdLst>
                  <a:gd name="connsiteX0" fmla="*/ 185640 w 6209328"/>
                  <a:gd name="connsiteY0" fmla="*/ 18570 h 801241"/>
                  <a:gd name="connsiteX1" fmla="*/ 520920 w 6209328"/>
                  <a:gd name="connsiteY1" fmla="*/ 216690 h 801241"/>
                  <a:gd name="connsiteX2" fmla="*/ 5687280 w 6209328"/>
                  <a:gd name="connsiteY2" fmla="*/ 239550 h 801241"/>
                  <a:gd name="connsiteX3" fmla="*/ 6037800 w 6209328"/>
                  <a:gd name="connsiteY3" fmla="*/ 26190 h 801241"/>
                  <a:gd name="connsiteX4" fmla="*/ 5733000 w 6209328"/>
                  <a:gd name="connsiteY4" fmla="*/ 750090 h 801241"/>
                  <a:gd name="connsiteX5" fmla="*/ 2913600 w 6209328"/>
                  <a:gd name="connsiteY5" fmla="*/ 742470 h 801241"/>
                  <a:gd name="connsiteX6" fmla="*/ 589500 w 6209328"/>
                  <a:gd name="connsiteY6" fmla="*/ 742470 h 801241"/>
                  <a:gd name="connsiteX7" fmla="*/ 185640 w 6209328"/>
                  <a:gd name="connsiteY7" fmla="*/ 18570 h 801241"/>
                  <a:gd name="connsiteX0" fmla="*/ 185640 w 6209328"/>
                  <a:gd name="connsiteY0" fmla="*/ 18570 h 801241"/>
                  <a:gd name="connsiteX1" fmla="*/ 520920 w 6209328"/>
                  <a:gd name="connsiteY1" fmla="*/ 216690 h 801241"/>
                  <a:gd name="connsiteX2" fmla="*/ 5687280 w 6209328"/>
                  <a:gd name="connsiteY2" fmla="*/ 239550 h 801241"/>
                  <a:gd name="connsiteX3" fmla="*/ 6037800 w 6209328"/>
                  <a:gd name="connsiteY3" fmla="*/ 26190 h 801241"/>
                  <a:gd name="connsiteX4" fmla="*/ 5733000 w 6209328"/>
                  <a:gd name="connsiteY4" fmla="*/ 750090 h 801241"/>
                  <a:gd name="connsiteX5" fmla="*/ 2913600 w 6209328"/>
                  <a:gd name="connsiteY5" fmla="*/ 742470 h 801241"/>
                  <a:gd name="connsiteX6" fmla="*/ 589500 w 6209328"/>
                  <a:gd name="connsiteY6" fmla="*/ 742470 h 801241"/>
                  <a:gd name="connsiteX7" fmla="*/ 185640 w 6209328"/>
                  <a:gd name="connsiteY7" fmla="*/ 18570 h 801241"/>
                  <a:gd name="connsiteX0" fmla="*/ 125183 w 6148871"/>
                  <a:gd name="connsiteY0" fmla="*/ 9053 h 791724"/>
                  <a:gd name="connsiteX1" fmla="*/ 460463 w 6148871"/>
                  <a:gd name="connsiteY1" fmla="*/ 207173 h 791724"/>
                  <a:gd name="connsiteX2" fmla="*/ 5626823 w 6148871"/>
                  <a:gd name="connsiteY2" fmla="*/ 230033 h 791724"/>
                  <a:gd name="connsiteX3" fmla="*/ 5977343 w 6148871"/>
                  <a:gd name="connsiteY3" fmla="*/ 16673 h 791724"/>
                  <a:gd name="connsiteX4" fmla="*/ 5672543 w 6148871"/>
                  <a:gd name="connsiteY4" fmla="*/ 740573 h 791724"/>
                  <a:gd name="connsiteX5" fmla="*/ 2853143 w 6148871"/>
                  <a:gd name="connsiteY5" fmla="*/ 732953 h 791724"/>
                  <a:gd name="connsiteX6" fmla="*/ 529043 w 6148871"/>
                  <a:gd name="connsiteY6" fmla="*/ 732953 h 791724"/>
                  <a:gd name="connsiteX7" fmla="*/ 125183 w 6148871"/>
                  <a:gd name="connsiteY7" fmla="*/ 9053 h 791724"/>
                  <a:gd name="connsiteX0" fmla="*/ 125183 w 6148871"/>
                  <a:gd name="connsiteY0" fmla="*/ 9053 h 791724"/>
                  <a:gd name="connsiteX1" fmla="*/ 460463 w 6148871"/>
                  <a:gd name="connsiteY1" fmla="*/ 207173 h 791724"/>
                  <a:gd name="connsiteX2" fmla="*/ 5626823 w 6148871"/>
                  <a:gd name="connsiteY2" fmla="*/ 230033 h 791724"/>
                  <a:gd name="connsiteX3" fmla="*/ 5977343 w 6148871"/>
                  <a:gd name="connsiteY3" fmla="*/ 16673 h 791724"/>
                  <a:gd name="connsiteX4" fmla="*/ 5672543 w 6148871"/>
                  <a:gd name="connsiteY4" fmla="*/ 740573 h 791724"/>
                  <a:gd name="connsiteX5" fmla="*/ 2853143 w 6148871"/>
                  <a:gd name="connsiteY5" fmla="*/ 732953 h 791724"/>
                  <a:gd name="connsiteX6" fmla="*/ 529043 w 6148871"/>
                  <a:gd name="connsiteY6" fmla="*/ 732953 h 791724"/>
                  <a:gd name="connsiteX7" fmla="*/ 125183 w 6148871"/>
                  <a:gd name="connsiteY7" fmla="*/ 9053 h 791724"/>
                  <a:gd name="connsiteX0" fmla="*/ 0 w 6023688"/>
                  <a:gd name="connsiteY0" fmla="*/ 9053 h 791724"/>
                  <a:gd name="connsiteX1" fmla="*/ 335280 w 6023688"/>
                  <a:gd name="connsiteY1" fmla="*/ 207173 h 791724"/>
                  <a:gd name="connsiteX2" fmla="*/ 5501640 w 6023688"/>
                  <a:gd name="connsiteY2" fmla="*/ 230033 h 791724"/>
                  <a:gd name="connsiteX3" fmla="*/ 5852160 w 6023688"/>
                  <a:gd name="connsiteY3" fmla="*/ 16673 h 791724"/>
                  <a:gd name="connsiteX4" fmla="*/ 5547360 w 6023688"/>
                  <a:gd name="connsiteY4" fmla="*/ 740573 h 791724"/>
                  <a:gd name="connsiteX5" fmla="*/ 2727960 w 6023688"/>
                  <a:gd name="connsiteY5" fmla="*/ 732953 h 791724"/>
                  <a:gd name="connsiteX6" fmla="*/ 403860 w 6023688"/>
                  <a:gd name="connsiteY6" fmla="*/ 732953 h 791724"/>
                  <a:gd name="connsiteX7" fmla="*/ 0 w 6023688"/>
                  <a:gd name="connsiteY7" fmla="*/ 9053 h 791724"/>
                  <a:gd name="connsiteX0" fmla="*/ 0 w 6023688"/>
                  <a:gd name="connsiteY0" fmla="*/ 9053 h 791990"/>
                  <a:gd name="connsiteX1" fmla="*/ 335280 w 6023688"/>
                  <a:gd name="connsiteY1" fmla="*/ 207173 h 791990"/>
                  <a:gd name="connsiteX2" fmla="*/ 5501640 w 6023688"/>
                  <a:gd name="connsiteY2" fmla="*/ 230033 h 791990"/>
                  <a:gd name="connsiteX3" fmla="*/ 5852160 w 6023688"/>
                  <a:gd name="connsiteY3" fmla="*/ 16673 h 791990"/>
                  <a:gd name="connsiteX4" fmla="*/ 5547360 w 6023688"/>
                  <a:gd name="connsiteY4" fmla="*/ 740573 h 791990"/>
                  <a:gd name="connsiteX5" fmla="*/ 2727960 w 6023688"/>
                  <a:gd name="connsiteY5" fmla="*/ 732953 h 791990"/>
                  <a:gd name="connsiteX6" fmla="*/ 403860 w 6023688"/>
                  <a:gd name="connsiteY6" fmla="*/ 732953 h 791990"/>
                  <a:gd name="connsiteX7" fmla="*/ 0 w 6023688"/>
                  <a:gd name="connsiteY7" fmla="*/ 9053 h 791990"/>
                  <a:gd name="connsiteX0" fmla="*/ 0 w 6023688"/>
                  <a:gd name="connsiteY0" fmla="*/ 9053 h 791990"/>
                  <a:gd name="connsiteX1" fmla="*/ 335280 w 6023688"/>
                  <a:gd name="connsiteY1" fmla="*/ 207173 h 791990"/>
                  <a:gd name="connsiteX2" fmla="*/ 5501640 w 6023688"/>
                  <a:gd name="connsiteY2" fmla="*/ 230033 h 791990"/>
                  <a:gd name="connsiteX3" fmla="*/ 5852160 w 6023688"/>
                  <a:gd name="connsiteY3" fmla="*/ 16673 h 791990"/>
                  <a:gd name="connsiteX4" fmla="*/ 5547360 w 6023688"/>
                  <a:gd name="connsiteY4" fmla="*/ 740573 h 791990"/>
                  <a:gd name="connsiteX5" fmla="*/ 2727960 w 6023688"/>
                  <a:gd name="connsiteY5" fmla="*/ 732953 h 791990"/>
                  <a:gd name="connsiteX6" fmla="*/ 403860 w 6023688"/>
                  <a:gd name="connsiteY6" fmla="*/ 732953 h 791990"/>
                  <a:gd name="connsiteX7" fmla="*/ 0 w 6023688"/>
                  <a:gd name="connsiteY7" fmla="*/ 9053 h 791990"/>
                  <a:gd name="connsiteX0" fmla="*/ 0 w 6023688"/>
                  <a:gd name="connsiteY0" fmla="*/ 9053 h 791990"/>
                  <a:gd name="connsiteX1" fmla="*/ 335280 w 6023688"/>
                  <a:gd name="connsiteY1" fmla="*/ 207173 h 791990"/>
                  <a:gd name="connsiteX2" fmla="*/ 5501640 w 6023688"/>
                  <a:gd name="connsiteY2" fmla="*/ 230033 h 791990"/>
                  <a:gd name="connsiteX3" fmla="*/ 5852160 w 6023688"/>
                  <a:gd name="connsiteY3" fmla="*/ 16673 h 791990"/>
                  <a:gd name="connsiteX4" fmla="*/ 5547360 w 6023688"/>
                  <a:gd name="connsiteY4" fmla="*/ 740573 h 791990"/>
                  <a:gd name="connsiteX5" fmla="*/ 2727960 w 6023688"/>
                  <a:gd name="connsiteY5" fmla="*/ 732953 h 791990"/>
                  <a:gd name="connsiteX6" fmla="*/ 403860 w 6023688"/>
                  <a:gd name="connsiteY6" fmla="*/ 732953 h 791990"/>
                  <a:gd name="connsiteX7" fmla="*/ 0 w 6023688"/>
                  <a:gd name="connsiteY7" fmla="*/ 9053 h 791990"/>
                  <a:gd name="connsiteX0" fmla="*/ 0 w 6023688"/>
                  <a:gd name="connsiteY0" fmla="*/ 9053 h 791990"/>
                  <a:gd name="connsiteX1" fmla="*/ 335280 w 6023688"/>
                  <a:gd name="connsiteY1" fmla="*/ 207173 h 791990"/>
                  <a:gd name="connsiteX2" fmla="*/ 5501640 w 6023688"/>
                  <a:gd name="connsiteY2" fmla="*/ 230033 h 791990"/>
                  <a:gd name="connsiteX3" fmla="*/ 5852160 w 6023688"/>
                  <a:gd name="connsiteY3" fmla="*/ 16673 h 791990"/>
                  <a:gd name="connsiteX4" fmla="*/ 5547360 w 6023688"/>
                  <a:gd name="connsiteY4" fmla="*/ 740573 h 791990"/>
                  <a:gd name="connsiteX5" fmla="*/ 2727960 w 6023688"/>
                  <a:gd name="connsiteY5" fmla="*/ 732953 h 791990"/>
                  <a:gd name="connsiteX6" fmla="*/ 403860 w 6023688"/>
                  <a:gd name="connsiteY6" fmla="*/ 732953 h 791990"/>
                  <a:gd name="connsiteX7" fmla="*/ 0 w 6023688"/>
                  <a:gd name="connsiteY7" fmla="*/ 9053 h 791990"/>
                  <a:gd name="connsiteX0" fmla="*/ 0 w 6023688"/>
                  <a:gd name="connsiteY0" fmla="*/ 9053 h 744529"/>
                  <a:gd name="connsiteX1" fmla="*/ 335280 w 6023688"/>
                  <a:gd name="connsiteY1" fmla="*/ 207173 h 744529"/>
                  <a:gd name="connsiteX2" fmla="*/ 5501640 w 6023688"/>
                  <a:gd name="connsiteY2" fmla="*/ 230033 h 744529"/>
                  <a:gd name="connsiteX3" fmla="*/ 5852160 w 6023688"/>
                  <a:gd name="connsiteY3" fmla="*/ 16673 h 744529"/>
                  <a:gd name="connsiteX4" fmla="*/ 5547360 w 6023688"/>
                  <a:gd name="connsiteY4" fmla="*/ 740573 h 744529"/>
                  <a:gd name="connsiteX5" fmla="*/ 2727960 w 6023688"/>
                  <a:gd name="connsiteY5" fmla="*/ 732953 h 744529"/>
                  <a:gd name="connsiteX6" fmla="*/ 403860 w 6023688"/>
                  <a:gd name="connsiteY6" fmla="*/ 732953 h 744529"/>
                  <a:gd name="connsiteX7" fmla="*/ 0 w 6023688"/>
                  <a:gd name="connsiteY7" fmla="*/ 9053 h 744529"/>
                  <a:gd name="connsiteX0" fmla="*/ 0 w 6023688"/>
                  <a:gd name="connsiteY0" fmla="*/ 9053 h 744529"/>
                  <a:gd name="connsiteX1" fmla="*/ 335280 w 6023688"/>
                  <a:gd name="connsiteY1" fmla="*/ 207173 h 744529"/>
                  <a:gd name="connsiteX2" fmla="*/ 5501640 w 6023688"/>
                  <a:gd name="connsiteY2" fmla="*/ 230033 h 744529"/>
                  <a:gd name="connsiteX3" fmla="*/ 5852160 w 6023688"/>
                  <a:gd name="connsiteY3" fmla="*/ 16673 h 744529"/>
                  <a:gd name="connsiteX4" fmla="*/ 5547360 w 6023688"/>
                  <a:gd name="connsiteY4" fmla="*/ 740573 h 744529"/>
                  <a:gd name="connsiteX5" fmla="*/ 2727960 w 6023688"/>
                  <a:gd name="connsiteY5" fmla="*/ 732953 h 744529"/>
                  <a:gd name="connsiteX6" fmla="*/ 403860 w 6023688"/>
                  <a:gd name="connsiteY6" fmla="*/ 732953 h 744529"/>
                  <a:gd name="connsiteX7" fmla="*/ 0 w 6023688"/>
                  <a:gd name="connsiteY7" fmla="*/ 9053 h 744529"/>
                  <a:gd name="connsiteX0" fmla="*/ 0 w 6023688"/>
                  <a:gd name="connsiteY0" fmla="*/ 9053 h 744529"/>
                  <a:gd name="connsiteX1" fmla="*/ 335280 w 6023688"/>
                  <a:gd name="connsiteY1" fmla="*/ 207173 h 744529"/>
                  <a:gd name="connsiteX2" fmla="*/ 5501640 w 6023688"/>
                  <a:gd name="connsiteY2" fmla="*/ 230033 h 744529"/>
                  <a:gd name="connsiteX3" fmla="*/ 5852160 w 6023688"/>
                  <a:gd name="connsiteY3" fmla="*/ 16673 h 744529"/>
                  <a:gd name="connsiteX4" fmla="*/ 5547360 w 6023688"/>
                  <a:gd name="connsiteY4" fmla="*/ 740573 h 744529"/>
                  <a:gd name="connsiteX5" fmla="*/ 2727960 w 6023688"/>
                  <a:gd name="connsiteY5" fmla="*/ 732953 h 744529"/>
                  <a:gd name="connsiteX6" fmla="*/ 403860 w 6023688"/>
                  <a:gd name="connsiteY6" fmla="*/ 732953 h 744529"/>
                  <a:gd name="connsiteX7" fmla="*/ 0 w 6023688"/>
                  <a:gd name="connsiteY7" fmla="*/ 9053 h 744529"/>
                  <a:gd name="connsiteX0" fmla="*/ 0 w 6023688"/>
                  <a:gd name="connsiteY0" fmla="*/ 9053 h 744529"/>
                  <a:gd name="connsiteX1" fmla="*/ 335280 w 6023688"/>
                  <a:gd name="connsiteY1" fmla="*/ 207173 h 744529"/>
                  <a:gd name="connsiteX2" fmla="*/ 5501640 w 6023688"/>
                  <a:gd name="connsiteY2" fmla="*/ 230033 h 744529"/>
                  <a:gd name="connsiteX3" fmla="*/ 5852160 w 6023688"/>
                  <a:gd name="connsiteY3" fmla="*/ 16673 h 744529"/>
                  <a:gd name="connsiteX4" fmla="*/ 5547360 w 6023688"/>
                  <a:gd name="connsiteY4" fmla="*/ 740573 h 744529"/>
                  <a:gd name="connsiteX5" fmla="*/ 2727960 w 6023688"/>
                  <a:gd name="connsiteY5" fmla="*/ 732953 h 744529"/>
                  <a:gd name="connsiteX6" fmla="*/ 403860 w 6023688"/>
                  <a:gd name="connsiteY6" fmla="*/ 732953 h 744529"/>
                  <a:gd name="connsiteX7" fmla="*/ 0 w 6023688"/>
                  <a:gd name="connsiteY7" fmla="*/ 9053 h 744529"/>
                  <a:gd name="connsiteX0" fmla="*/ 0 w 5876300"/>
                  <a:gd name="connsiteY0" fmla="*/ 10653 h 746129"/>
                  <a:gd name="connsiteX1" fmla="*/ 335280 w 5876300"/>
                  <a:gd name="connsiteY1" fmla="*/ 208773 h 746129"/>
                  <a:gd name="connsiteX2" fmla="*/ 5501640 w 5876300"/>
                  <a:gd name="connsiteY2" fmla="*/ 231633 h 746129"/>
                  <a:gd name="connsiteX3" fmla="*/ 5852160 w 5876300"/>
                  <a:gd name="connsiteY3" fmla="*/ 18273 h 746129"/>
                  <a:gd name="connsiteX4" fmla="*/ 5547360 w 5876300"/>
                  <a:gd name="connsiteY4" fmla="*/ 742173 h 746129"/>
                  <a:gd name="connsiteX5" fmla="*/ 2727960 w 5876300"/>
                  <a:gd name="connsiteY5" fmla="*/ 734553 h 746129"/>
                  <a:gd name="connsiteX6" fmla="*/ 403860 w 5876300"/>
                  <a:gd name="connsiteY6" fmla="*/ 734553 h 746129"/>
                  <a:gd name="connsiteX7" fmla="*/ 0 w 5876300"/>
                  <a:gd name="connsiteY7" fmla="*/ 10653 h 746129"/>
                  <a:gd name="connsiteX0" fmla="*/ 715 w 5877015"/>
                  <a:gd name="connsiteY0" fmla="*/ 10653 h 746129"/>
                  <a:gd name="connsiteX1" fmla="*/ 335995 w 5877015"/>
                  <a:gd name="connsiteY1" fmla="*/ 208773 h 746129"/>
                  <a:gd name="connsiteX2" fmla="*/ 5502355 w 5877015"/>
                  <a:gd name="connsiteY2" fmla="*/ 231633 h 746129"/>
                  <a:gd name="connsiteX3" fmla="*/ 5852875 w 5877015"/>
                  <a:gd name="connsiteY3" fmla="*/ 18273 h 746129"/>
                  <a:gd name="connsiteX4" fmla="*/ 5548075 w 5877015"/>
                  <a:gd name="connsiteY4" fmla="*/ 742173 h 746129"/>
                  <a:gd name="connsiteX5" fmla="*/ 2728675 w 5877015"/>
                  <a:gd name="connsiteY5" fmla="*/ 734553 h 746129"/>
                  <a:gd name="connsiteX6" fmla="*/ 404575 w 5877015"/>
                  <a:gd name="connsiteY6" fmla="*/ 734553 h 746129"/>
                  <a:gd name="connsiteX7" fmla="*/ 715 w 5877015"/>
                  <a:gd name="connsiteY7" fmla="*/ 10653 h 746129"/>
                  <a:gd name="connsiteX0" fmla="*/ 715 w 5877015"/>
                  <a:gd name="connsiteY0" fmla="*/ 10653 h 746129"/>
                  <a:gd name="connsiteX1" fmla="*/ 335995 w 5877015"/>
                  <a:gd name="connsiteY1" fmla="*/ 208773 h 746129"/>
                  <a:gd name="connsiteX2" fmla="*/ 2736295 w 5877015"/>
                  <a:gd name="connsiteY2" fmla="*/ 239253 h 746129"/>
                  <a:gd name="connsiteX3" fmla="*/ 5502355 w 5877015"/>
                  <a:gd name="connsiteY3" fmla="*/ 231633 h 746129"/>
                  <a:gd name="connsiteX4" fmla="*/ 5852875 w 5877015"/>
                  <a:gd name="connsiteY4" fmla="*/ 18273 h 746129"/>
                  <a:gd name="connsiteX5" fmla="*/ 5548075 w 5877015"/>
                  <a:gd name="connsiteY5" fmla="*/ 742173 h 746129"/>
                  <a:gd name="connsiteX6" fmla="*/ 2728675 w 5877015"/>
                  <a:gd name="connsiteY6" fmla="*/ 734553 h 746129"/>
                  <a:gd name="connsiteX7" fmla="*/ 404575 w 5877015"/>
                  <a:gd name="connsiteY7" fmla="*/ 734553 h 746129"/>
                  <a:gd name="connsiteX8" fmla="*/ 715 w 5877015"/>
                  <a:gd name="connsiteY8" fmla="*/ 10653 h 746129"/>
                  <a:gd name="connsiteX0" fmla="*/ 715 w 5877015"/>
                  <a:gd name="connsiteY0" fmla="*/ 10653 h 746129"/>
                  <a:gd name="connsiteX1" fmla="*/ 335995 w 5877015"/>
                  <a:gd name="connsiteY1" fmla="*/ 208773 h 746129"/>
                  <a:gd name="connsiteX2" fmla="*/ 2736295 w 5877015"/>
                  <a:gd name="connsiteY2" fmla="*/ 224013 h 746129"/>
                  <a:gd name="connsiteX3" fmla="*/ 5502355 w 5877015"/>
                  <a:gd name="connsiteY3" fmla="*/ 231633 h 746129"/>
                  <a:gd name="connsiteX4" fmla="*/ 5852875 w 5877015"/>
                  <a:gd name="connsiteY4" fmla="*/ 18273 h 746129"/>
                  <a:gd name="connsiteX5" fmla="*/ 5548075 w 5877015"/>
                  <a:gd name="connsiteY5" fmla="*/ 742173 h 746129"/>
                  <a:gd name="connsiteX6" fmla="*/ 2728675 w 5877015"/>
                  <a:gd name="connsiteY6" fmla="*/ 734553 h 746129"/>
                  <a:gd name="connsiteX7" fmla="*/ 404575 w 5877015"/>
                  <a:gd name="connsiteY7" fmla="*/ 734553 h 746129"/>
                  <a:gd name="connsiteX8" fmla="*/ 715 w 5877015"/>
                  <a:gd name="connsiteY8" fmla="*/ 10653 h 746129"/>
                  <a:gd name="connsiteX0" fmla="*/ 715 w 5877015"/>
                  <a:gd name="connsiteY0" fmla="*/ 10653 h 746129"/>
                  <a:gd name="connsiteX1" fmla="*/ 335995 w 5877015"/>
                  <a:gd name="connsiteY1" fmla="*/ 208773 h 746129"/>
                  <a:gd name="connsiteX2" fmla="*/ 2736295 w 5877015"/>
                  <a:gd name="connsiteY2" fmla="*/ 224013 h 746129"/>
                  <a:gd name="connsiteX3" fmla="*/ 5502355 w 5877015"/>
                  <a:gd name="connsiteY3" fmla="*/ 231633 h 746129"/>
                  <a:gd name="connsiteX4" fmla="*/ 5852875 w 5877015"/>
                  <a:gd name="connsiteY4" fmla="*/ 18273 h 746129"/>
                  <a:gd name="connsiteX5" fmla="*/ 5548075 w 5877015"/>
                  <a:gd name="connsiteY5" fmla="*/ 742173 h 746129"/>
                  <a:gd name="connsiteX6" fmla="*/ 2728675 w 5877015"/>
                  <a:gd name="connsiteY6" fmla="*/ 734553 h 746129"/>
                  <a:gd name="connsiteX7" fmla="*/ 404575 w 5877015"/>
                  <a:gd name="connsiteY7" fmla="*/ 734553 h 746129"/>
                  <a:gd name="connsiteX8" fmla="*/ 715 w 5877015"/>
                  <a:gd name="connsiteY8" fmla="*/ 10653 h 7461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5877015" h="746129">
                    <a:moveTo>
                      <a:pt x="715" y="10653"/>
                    </a:moveTo>
                    <a:cubicBezTo>
                      <a:pt x="187405" y="174483"/>
                      <a:pt x="165815" y="156703"/>
                      <a:pt x="335995" y="208773"/>
                    </a:cubicBezTo>
                    <a:cubicBezTo>
                      <a:pt x="791925" y="246873"/>
                      <a:pt x="1875235" y="220203"/>
                      <a:pt x="2736295" y="224013"/>
                    </a:cubicBezTo>
                    <a:lnTo>
                      <a:pt x="5502355" y="231633"/>
                    </a:lnTo>
                    <a:cubicBezTo>
                      <a:pt x="5827475" y="169403"/>
                      <a:pt x="5845255" y="-66817"/>
                      <a:pt x="5852875" y="18273"/>
                    </a:cubicBezTo>
                    <a:cubicBezTo>
                      <a:pt x="5860495" y="103363"/>
                      <a:pt x="5992575" y="554213"/>
                      <a:pt x="5548075" y="742173"/>
                    </a:cubicBezTo>
                    <a:lnTo>
                      <a:pt x="2728675" y="734553"/>
                    </a:lnTo>
                    <a:cubicBezTo>
                      <a:pt x="1871425" y="733283"/>
                      <a:pt x="1115775" y="761223"/>
                      <a:pt x="404575" y="734553"/>
                    </a:cubicBezTo>
                    <a:cubicBezTo>
                      <a:pt x="-55165" y="616443"/>
                      <a:pt x="4525" y="227823"/>
                      <a:pt x="715" y="10653"/>
                    </a:cubicBezTo>
                    <a:close/>
                  </a:path>
                </a:pathLst>
              </a:custGeom>
              <a:solidFill>
                <a:srgbClr val="DC6C7C"/>
              </a:solidFill>
              <a:ln w="12700" cap="flat" cmpd="sng" algn="ctr">
                <a:noFill/>
                <a:prstDash val="solid"/>
                <a:miter lim="800000"/>
              </a:ln>
              <a:effectLst>
                <a:outerShdw blurRad="215900" sx="102000" sy="102000" algn="ctr" rotWithShape="0">
                  <a:prstClr val="black">
                    <a:alpha val="24000"/>
                  </a:prstClr>
                </a:outerShdw>
              </a:effectLst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400" b="0" i="0" u="none" strike="noStrike" kern="0" cap="none" spc="0" normalizeH="0" baseline="0" noProof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Calibri"/>
                  <a:ea typeface="宋体"/>
                  <a:cs typeface="+mn-cs"/>
                </a:endParaRPr>
              </a:p>
            </p:txBody>
          </p:sp>
          <p:sp>
            <p:nvSpPr>
              <p:cNvPr id="34" name="任意多边形 33"/>
              <p:cNvSpPr/>
              <p:nvPr/>
            </p:nvSpPr>
            <p:spPr>
              <a:xfrm>
                <a:off x="3169205" y="1917206"/>
                <a:ext cx="5877015" cy="746129"/>
              </a:xfrm>
              <a:custGeom>
                <a:avLst/>
                <a:gdLst>
                  <a:gd name="connsiteX0" fmla="*/ 185640 w 6209328"/>
                  <a:gd name="connsiteY0" fmla="*/ 18570 h 801241"/>
                  <a:gd name="connsiteX1" fmla="*/ 520920 w 6209328"/>
                  <a:gd name="connsiteY1" fmla="*/ 216690 h 801241"/>
                  <a:gd name="connsiteX2" fmla="*/ 5687280 w 6209328"/>
                  <a:gd name="connsiteY2" fmla="*/ 239550 h 801241"/>
                  <a:gd name="connsiteX3" fmla="*/ 6037800 w 6209328"/>
                  <a:gd name="connsiteY3" fmla="*/ 26190 h 801241"/>
                  <a:gd name="connsiteX4" fmla="*/ 5733000 w 6209328"/>
                  <a:gd name="connsiteY4" fmla="*/ 750090 h 801241"/>
                  <a:gd name="connsiteX5" fmla="*/ 2913600 w 6209328"/>
                  <a:gd name="connsiteY5" fmla="*/ 742470 h 801241"/>
                  <a:gd name="connsiteX6" fmla="*/ 589500 w 6209328"/>
                  <a:gd name="connsiteY6" fmla="*/ 742470 h 801241"/>
                  <a:gd name="connsiteX7" fmla="*/ 185640 w 6209328"/>
                  <a:gd name="connsiteY7" fmla="*/ 18570 h 801241"/>
                  <a:gd name="connsiteX0" fmla="*/ 185640 w 6209328"/>
                  <a:gd name="connsiteY0" fmla="*/ 18570 h 801241"/>
                  <a:gd name="connsiteX1" fmla="*/ 520920 w 6209328"/>
                  <a:gd name="connsiteY1" fmla="*/ 216690 h 801241"/>
                  <a:gd name="connsiteX2" fmla="*/ 5687280 w 6209328"/>
                  <a:gd name="connsiteY2" fmla="*/ 239550 h 801241"/>
                  <a:gd name="connsiteX3" fmla="*/ 6037800 w 6209328"/>
                  <a:gd name="connsiteY3" fmla="*/ 26190 h 801241"/>
                  <a:gd name="connsiteX4" fmla="*/ 5733000 w 6209328"/>
                  <a:gd name="connsiteY4" fmla="*/ 750090 h 801241"/>
                  <a:gd name="connsiteX5" fmla="*/ 2913600 w 6209328"/>
                  <a:gd name="connsiteY5" fmla="*/ 742470 h 801241"/>
                  <a:gd name="connsiteX6" fmla="*/ 589500 w 6209328"/>
                  <a:gd name="connsiteY6" fmla="*/ 742470 h 801241"/>
                  <a:gd name="connsiteX7" fmla="*/ 185640 w 6209328"/>
                  <a:gd name="connsiteY7" fmla="*/ 18570 h 801241"/>
                  <a:gd name="connsiteX0" fmla="*/ 125183 w 6148871"/>
                  <a:gd name="connsiteY0" fmla="*/ 9053 h 791724"/>
                  <a:gd name="connsiteX1" fmla="*/ 460463 w 6148871"/>
                  <a:gd name="connsiteY1" fmla="*/ 207173 h 791724"/>
                  <a:gd name="connsiteX2" fmla="*/ 5626823 w 6148871"/>
                  <a:gd name="connsiteY2" fmla="*/ 230033 h 791724"/>
                  <a:gd name="connsiteX3" fmla="*/ 5977343 w 6148871"/>
                  <a:gd name="connsiteY3" fmla="*/ 16673 h 791724"/>
                  <a:gd name="connsiteX4" fmla="*/ 5672543 w 6148871"/>
                  <a:gd name="connsiteY4" fmla="*/ 740573 h 791724"/>
                  <a:gd name="connsiteX5" fmla="*/ 2853143 w 6148871"/>
                  <a:gd name="connsiteY5" fmla="*/ 732953 h 791724"/>
                  <a:gd name="connsiteX6" fmla="*/ 529043 w 6148871"/>
                  <a:gd name="connsiteY6" fmla="*/ 732953 h 791724"/>
                  <a:gd name="connsiteX7" fmla="*/ 125183 w 6148871"/>
                  <a:gd name="connsiteY7" fmla="*/ 9053 h 791724"/>
                  <a:gd name="connsiteX0" fmla="*/ 125183 w 6148871"/>
                  <a:gd name="connsiteY0" fmla="*/ 9053 h 791724"/>
                  <a:gd name="connsiteX1" fmla="*/ 460463 w 6148871"/>
                  <a:gd name="connsiteY1" fmla="*/ 207173 h 791724"/>
                  <a:gd name="connsiteX2" fmla="*/ 5626823 w 6148871"/>
                  <a:gd name="connsiteY2" fmla="*/ 230033 h 791724"/>
                  <a:gd name="connsiteX3" fmla="*/ 5977343 w 6148871"/>
                  <a:gd name="connsiteY3" fmla="*/ 16673 h 791724"/>
                  <a:gd name="connsiteX4" fmla="*/ 5672543 w 6148871"/>
                  <a:gd name="connsiteY4" fmla="*/ 740573 h 791724"/>
                  <a:gd name="connsiteX5" fmla="*/ 2853143 w 6148871"/>
                  <a:gd name="connsiteY5" fmla="*/ 732953 h 791724"/>
                  <a:gd name="connsiteX6" fmla="*/ 529043 w 6148871"/>
                  <a:gd name="connsiteY6" fmla="*/ 732953 h 791724"/>
                  <a:gd name="connsiteX7" fmla="*/ 125183 w 6148871"/>
                  <a:gd name="connsiteY7" fmla="*/ 9053 h 791724"/>
                  <a:gd name="connsiteX0" fmla="*/ 0 w 6023688"/>
                  <a:gd name="connsiteY0" fmla="*/ 9053 h 791724"/>
                  <a:gd name="connsiteX1" fmla="*/ 335280 w 6023688"/>
                  <a:gd name="connsiteY1" fmla="*/ 207173 h 791724"/>
                  <a:gd name="connsiteX2" fmla="*/ 5501640 w 6023688"/>
                  <a:gd name="connsiteY2" fmla="*/ 230033 h 791724"/>
                  <a:gd name="connsiteX3" fmla="*/ 5852160 w 6023688"/>
                  <a:gd name="connsiteY3" fmla="*/ 16673 h 791724"/>
                  <a:gd name="connsiteX4" fmla="*/ 5547360 w 6023688"/>
                  <a:gd name="connsiteY4" fmla="*/ 740573 h 791724"/>
                  <a:gd name="connsiteX5" fmla="*/ 2727960 w 6023688"/>
                  <a:gd name="connsiteY5" fmla="*/ 732953 h 791724"/>
                  <a:gd name="connsiteX6" fmla="*/ 403860 w 6023688"/>
                  <a:gd name="connsiteY6" fmla="*/ 732953 h 791724"/>
                  <a:gd name="connsiteX7" fmla="*/ 0 w 6023688"/>
                  <a:gd name="connsiteY7" fmla="*/ 9053 h 791724"/>
                  <a:gd name="connsiteX0" fmla="*/ 0 w 6023688"/>
                  <a:gd name="connsiteY0" fmla="*/ 9053 h 791990"/>
                  <a:gd name="connsiteX1" fmla="*/ 335280 w 6023688"/>
                  <a:gd name="connsiteY1" fmla="*/ 207173 h 791990"/>
                  <a:gd name="connsiteX2" fmla="*/ 5501640 w 6023688"/>
                  <a:gd name="connsiteY2" fmla="*/ 230033 h 791990"/>
                  <a:gd name="connsiteX3" fmla="*/ 5852160 w 6023688"/>
                  <a:gd name="connsiteY3" fmla="*/ 16673 h 791990"/>
                  <a:gd name="connsiteX4" fmla="*/ 5547360 w 6023688"/>
                  <a:gd name="connsiteY4" fmla="*/ 740573 h 791990"/>
                  <a:gd name="connsiteX5" fmla="*/ 2727960 w 6023688"/>
                  <a:gd name="connsiteY5" fmla="*/ 732953 h 791990"/>
                  <a:gd name="connsiteX6" fmla="*/ 403860 w 6023688"/>
                  <a:gd name="connsiteY6" fmla="*/ 732953 h 791990"/>
                  <a:gd name="connsiteX7" fmla="*/ 0 w 6023688"/>
                  <a:gd name="connsiteY7" fmla="*/ 9053 h 791990"/>
                  <a:gd name="connsiteX0" fmla="*/ 0 w 6023688"/>
                  <a:gd name="connsiteY0" fmla="*/ 9053 h 791990"/>
                  <a:gd name="connsiteX1" fmla="*/ 335280 w 6023688"/>
                  <a:gd name="connsiteY1" fmla="*/ 207173 h 791990"/>
                  <a:gd name="connsiteX2" fmla="*/ 5501640 w 6023688"/>
                  <a:gd name="connsiteY2" fmla="*/ 230033 h 791990"/>
                  <a:gd name="connsiteX3" fmla="*/ 5852160 w 6023688"/>
                  <a:gd name="connsiteY3" fmla="*/ 16673 h 791990"/>
                  <a:gd name="connsiteX4" fmla="*/ 5547360 w 6023688"/>
                  <a:gd name="connsiteY4" fmla="*/ 740573 h 791990"/>
                  <a:gd name="connsiteX5" fmla="*/ 2727960 w 6023688"/>
                  <a:gd name="connsiteY5" fmla="*/ 732953 h 791990"/>
                  <a:gd name="connsiteX6" fmla="*/ 403860 w 6023688"/>
                  <a:gd name="connsiteY6" fmla="*/ 732953 h 791990"/>
                  <a:gd name="connsiteX7" fmla="*/ 0 w 6023688"/>
                  <a:gd name="connsiteY7" fmla="*/ 9053 h 791990"/>
                  <a:gd name="connsiteX0" fmla="*/ 0 w 6023688"/>
                  <a:gd name="connsiteY0" fmla="*/ 9053 h 791990"/>
                  <a:gd name="connsiteX1" fmla="*/ 335280 w 6023688"/>
                  <a:gd name="connsiteY1" fmla="*/ 207173 h 791990"/>
                  <a:gd name="connsiteX2" fmla="*/ 5501640 w 6023688"/>
                  <a:gd name="connsiteY2" fmla="*/ 230033 h 791990"/>
                  <a:gd name="connsiteX3" fmla="*/ 5852160 w 6023688"/>
                  <a:gd name="connsiteY3" fmla="*/ 16673 h 791990"/>
                  <a:gd name="connsiteX4" fmla="*/ 5547360 w 6023688"/>
                  <a:gd name="connsiteY4" fmla="*/ 740573 h 791990"/>
                  <a:gd name="connsiteX5" fmla="*/ 2727960 w 6023688"/>
                  <a:gd name="connsiteY5" fmla="*/ 732953 h 791990"/>
                  <a:gd name="connsiteX6" fmla="*/ 403860 w 6023688"/>
                  <a:gd name="connsiteY6" fmla="*/ 732953 h 791990"/>
                  <a:gd name="connsiteX7" fmla="*/ 0 w 6023688"/>
                  <a:gd name="connsiteY7" fmla="*/ 9053 h 791990"/>
                  <a:gd name="connsiteX0" fmla="*/ 0 w 6023688"/>
                  <a:gd name="connsiteY0" fmla="*/ 9053 h 791990"/>
                  <a:gd name="connsiteX1" fmla="*/ 335280 w 6023688"/>
                  <a:gd name="connsiteY1" fmla="*/ 207173 h 791990"/>
                  <a:gd name="connsiteX2" fmla="*/ 5501640 w 6023688"/>
                  <a:gd name="connsiteY2" fmla="*/ 230033 h 791990"/>
                  <a:gd name="connsiteX3" fmla="*/ 5852160 w 6023688"/>
                  <a:gd name="connsiteY3" fmla="*/ 16673 h 791990"/>
                  <a:gd name="connsiteX4" fmla="*/ 5547360 w 6023688"/>
                  <a:gd name="connsiteY4" fmla="*/ 740573 h 791990"/>
                  <a:gd name="connsiteX5" fmla="*/ 2727960 w 6023688"/>
                  <a:gd name="connsiteY5" fmla="*/ 732953 h 791990"/>
                  <a:gd name="connsiteX6" fmla="*/ 403860 w 6023688"/>
                  <a:gd name="connsiteY6" fmla="*/ 732953 h 791990"/>
                  <a:gd name="connsiteX7" fmla="*/ 0 w 6023688"/>
                  <a:gd name="connsiteY7" fmla="*/ 9053 h 791990"/>
                  <a:gd name="connsiteX0" fmla="*/ 0 w 6023688"/>
                  <a:gd name="connsiteY0" fmla="*/ 9053 h 744529"/>
                  <a:gd name="connsiteX1" fmla="*/ 335280 w 6023688"/>
                  <a:gd name="connsiteY1" fmla="*/ 207173 h 744529"/>
                  <a:gd name="connsiteX2" fmla="*/ 5501640 w 6023688"/>
                  <a:gd name="connsiteY2" fmla="*/ 230033 h 744529"/>
                  <a:gd name="connsiteX3" fmla="*/ 5852160 w 6023688"/>
                  <a:gd name="connsiteY3" fmla="*/ 16673 h 744529"/>
                  <a:gd name="connsiteX4" fmla="*/ 5547360 w 6023688"/>
                  <a:gd name="connsiteY4" fmla="*/ 740573 h 744529"/>
                  <a:gd name="connsiteX5" fmla="*/ 2727960 w 6023688"/>
                  <a:gd name="connsiteY5" fmla="*/ 732953 h 744529"/>
                  <a:gd name="connsiteX6" fmla="*/ 403860 w 6023688"/>
                  <a:gd name="connsiteY6" fmla="*/ 732953 h 744529"/>
                  <a:gd name="connsiteX7" fmla="*/ 0 w 6023688"/>
                  <a:gd name="connsiteY7" fmla="*/ 9053 h 744529"/>
                  <a:gd name="connsiteX0" fmla="*/ 0 w 6023688"/>
                  <a:gd name="connsiteY0" fmla="*/ 9053 h 744529"/>
                  <a:gd name="connsiteX1" fmla="*/ 335280 w 6023688"/>
                  <a:gd name="connsiteY1" fmla="*/ 207173 h 744529"/>
                  <a:gd name="connsiteX2" fmla="*/ 5501640 w 6023688"/>
                  <a:gd name="connsiteY2" fmla="*/ 230033 h 744529"/>
                  <a:gd name="connsiteX3" fmla="*/ 5852160 w 6023688"/>
                  <a:gd name="connsiteY3" fmla="*/ 16673 h 744529"/>
                  <a:gd name="connsiteX4" fmla="*/ 5547360 w 6023688"/>
                  <a:gd name="connsiteY4" fmla="*/ 740573 h 744529"/>
                  <a:gd name="connsiteX5" fmla="*/ 2727960 w 6023688"/>
                  <a:gd name="connsiteY5" fmla="*/ 732953 h 744529"/>
                  <a:gd name="connsiteX6" fmla="*/ 403860 w 6023688"/>
                  <a:gd name="connsiteY6" fmla="*/ 732953 h 744529"/>
                  <a:gd name="connsiteX7" fmla="*/ 0 w 6023688"/>
                  <a:gd name="connsiteY7" fmla="*/ 9053 h 744529"/>
                  <a:gd name="connsiteX0" fmla="*/ 0 w 6023688"/>
                  <a:gd name="connsiteY0" fmla="*/ 9053 h 744529"/>
                  <a:gd name="connsiteX1" fmla="*/ 335280 w 6023688"/>
                  <a:gd name="connsiteY1" fmla="*/ 207173 h 744529"/>
                  <a:gd name="connsiteX2" fmla="*/ 5501640 w 6023688"/>
                  <a:gd name="connsiteY2" fmla="*/ 230033 h 744529"/>
                  <a:gd name="connsiteX3" fmla="*/ 5852160 w 6023688"/>
                  <a:gd name="connsiteY3" fmla="*/ 16673 h 744529"/>
                  <a:gd name="connsiteX4" fmla="*/ 5547360 w 6023688"/>
                  <a:gd name="connsiteY4" fmla="*/ 740573 h 744529"/>
                  <a:gd name="connsiteX5" fmla="*/ 2727960 w 6023688"/>
                  <a:gd name="connsiteY5" fmla="*/ 732953 h 744529"/>
                  <a:gd name="connsiteX6" fmla="*/ 403860 w 6023688"/>
                  <a:gd name="connsiteY6" fmla="*/ 732953 h 744529"/>
                  <a:gd name="connsiteX7" fmla="*/ 0 w 6023688"/>
                  <a:gd name="connsiteY7" fmla="*/ 9053 h 744529"/>
                  <a:gd name="connsiteX0" fmla="*/ 0 w 6023688"/>
                  <a:gd name="connsiteY0" fmla="*/ 9053 h 744529"/>
                  <a:gd name="connsiteX1" fmla="*/ 335280 w 6023688"/>
                  <a:gd name="connsiteY1" fmla="*/ 207173 h 744529"/>
                  <a:gd name="connsiteX2" fmla="*/ 5501640 w 6023688"/>
                  <a:gd name="connsiteY2" fmla="*/ 230033 h 744529"/>
                  <a:gd name="connsiteX3" fmla="*/ 5852160 w 6023688"/>
                  <a:gd name="connsiteY3" fmla="*/ 16673 h 744529"/>
                  <a:gd name="connsiteX4" fmla="*/ 5547360 w 6023688"/>
                  <a:gd name="connsiteY4" fmla="*/ 740573 h 744529"/>
                  <a:gd name="connsiteX5" fmla="*/ 2727960 w 6023688"/>
                  <a:gd name="connsiteY5" fmla="*/ 732953 h 744529"/>
                  <a:gd name="connsiteX6" fmla="*/ 403860 w 6023688"/>
                  <a:gd name="connsiteY6" fmla="*/ 732953 h 744529"/>
                  <a:gd name="connsiteX7" fmla="*/ 0 w 6023688"/>
                  <a:gd name="connsiteY7" fmla="*/ 9053 h 744529"/>
                  <a:gd name="connsiteX0" fmla="*/ 0 w 5876300"/>
                  <a:gd name="connsiteY0" fmla="*/ 10653 h 746129"/>
                  <a:gd name="connsiteX1" fmla="*/ 335280 w 5876300"/>
                  <a:gd name="connsiteY1" fmla="*/ 208773 h 746129"/>
                  <a:gd name="connsiteX2" fmla="*/ 5501640 w 5876300"/>
                  <a:gd name="connsiteY2" fmla="*/ 231633 h 746129"/>
                  <a:gd name="connsiteX3" fmla="*/ 5852160 w 5876300"/>
                  <a:gd name="connsiteY3" fmla="*/ 18273 h 746129"/>
                  <a:gd name="connsiteX4" fmla="*/ 5547360 w 5876300"/>
                  <a:gd name="connsiteY4" fmla="*/ 742173 h 746129"/>
                  <a:gd name="connsiteX5" fmla="*/ 2727960 w 5876300"/>
                  <a:gd name="connsiteY5" fmla="*/ 734553 h 746129"/>
                  <a:gd name="connsiteX6" fmla="*/ 403860 w 5876300"/>
                  <a:gd name="connsiteY6" fmla="*/ 734553 h 746129"/>
                  <a:gd name="connsiteX7" fmla="*/ 0 w 5876300"/>
                  <a:gd name="connsiteY7" fmla="*/ 10653 h 746129"/>
                  <a:gd name="connsiteX0" fmla="*/ 715 w 5877015"/>
                  <a:gd name="connsiteY0" fmla="*/ 10653 h 746129"/>
                  <a:gd name="connsiteX1" fmla="*/ 335995 w 5877015"/>
                  <a:gd name="connsiteY1" fmla="*/ 208773 h 746129"/>
                  <a:gd name="connsiteX2" fmla="*/ 5502355 w 5877015"/>
                  <a:gd name="connsiteY2" fmla="*/ 231633 h 746129"/>
                  <a:gd name="connsiteX3" fmla="*/ 5852875 w 5877015"/>
                  <a:gd name="connsiteY3" fmla="*/ 18273 h 746129"/>
                  <a:gd name="connsiteX4" fmla="*/ 5548075 w 5877015"/>
                  <a:gd name="connsiteY4" fmla="*/ 742173 h 746129"/>
                  <a:gd name="connsiteX5" fmla="*/ 2728675 w 5877015"/>
                  <a:gd name="connsiteY5" fmla="*/ 734553 h 746129"/>
                  <a:gd name="connsiteX6" fmla="*/ 404575 w 5877015"/>
                  <a:gd name="connsiteY6" fmla="*/ 734553 h 746129"/>
                  <a:gd name="connsiteX7" fmla="*/ 715 w 5877015"/>
                  <a:gd name="connsiteY7" fmla="*/ 10653 h 746129"/>
                  <a:gd name="connsiteX0" fmla="*/ 715 w 5877015"/>
                  <a:gd name="connsiteY0" fmla="*/ 10653 h 746129"/>
                  <a:gd name="connsiteX1" fmla="*/ 335995 w 5877015"/>
                  <a:gd name="connsiteY1" fmla="*/ 208773 h 746129"/>
                  <a:gd name="connsiteX2" fmla="*/ 2736295 w 5877015"/>
                  <a:gd name="connsiteY2" fmla="*/ 239253 h 746129"/>
                  <a:gd name="connsiteX3" fmla="*/ 5502355 w 5877015"/>
                  <a:gd name="connsiteY3" fmla="*/ 231633 h 746129"/>
                  <a:gd name="connsiteX4" fmla="*/ 5852875 w 5877015"/>
                  <a:gd name="connsiteY4" fmla="*/ 18273 h 746129"/>
                  <a:gd name="connsiteX5" fmla="*/ 5548075 w 5877015"/>
                  <a:gd name="connsiteY5" fmla="*/ 742173 h 746129"/>
                  <a:gd name="connsiteX6" fmla="*/ 2728675 w 5877015"/>
                  <a:gd name="connsiteY6" fmla="*/ 734553 h 746129"/>
                  <a:gd name="connsiteX7" fmla="*/ 404575 w 5877015"/>
                  <a:gd name="connsiteY7" fmla="*/ 734553 h 746129"/>
                  <a:gd name="connsiteX8" fmla="*/ 715 w 5877015"/>
                  <a:gd name="connsiteY8" fmla="*/ 10653 h 746129"/>
                  <a:gd name="connsiteX0" fmla="*/ 715 w 5877015"/>
                  <a:gd name="connsiteY0" fmla="*/ 10653 h 746129"/>
                  <a:gd name="connsiteX1" fmla="*/ 335995 w 5877015"/>
                  <a:gd name="connsiteY1" fmla="*/ 208773 h 746129"/>
                  <a:gd name="connsiteX2" fmla="*/ 2736295 w 5877015"/>
                  <a:gd name="connsiteY2" fmla="*/ 224013 h 746129"/>
                  <a:gd name="connsiteX3" fmla="*/ 5502355 w 5877015"/>
                  <a:gd name="connsiteY3" fmla="*/ 231633 h 746129"/>
                  <a:gd name="connsiteX4" fmla="*/ 5852875 w 5877015"/>
                  <a:gd name="connsiteY4" fmla="*/ 18273 h 746129"/>
                  <a:gd name="connsiteX5" fmla="*/ 5548075 w 5877015"/>
                  <a:gd name="connsiteY5" fmla="*/ 742173 h 746129"/>
                  <a:gd name="connsiteX6" fmla="*/ 2728675 w 5877015"/>
                  <a:gd name="connsiteY6" fmla="*/ 734553 h 746129"/>
                  <a:gd name="connsiteX7" fmla="*/ 404575 w 5877015"/>
                  <a:gd name="connsiteY7" fmla="*/ 734553 h 746129"/>
                  <a:gd name="connsiteX8" fmla="*/ 715 w 5877015"/>
                  <a:gd name="connsiteY8" fmla="*/ 10653 h 746129"/>
                  <a:gd name="connsiteX0" fmla="*/ 715 w 5877015"/>
                  <a:gd name="connsiteY0" fmla="*/ 10653 h 746129"/>
                  <a:gd name="connsiteX1" fmla="*/ 335995 w 5877015"/>
                  <a:gd name="connsiteY1" fmla="*/ 208773 h 746129"/>
                  <a:gd name="connsiteX2" fmla="*/ 2736295 w 5877015"/>
                  <a:gd name="connsiteY2" fmla="*/ 224013 h 746129"/>
                  <a:gd name="connsiteX3" fmla="*/ 5502355 w 5877015"/>
                  <a:gd name="connsiteY3" fmla="*/ 231633 h 746129"/>
                  <a:gd name="connsiteX4" fmla="*/ 5852875 w 5877015"/>
                  <a:gd name="connsiteY4" fmla="*/ 18273 h 746129"/>
                  <a:gd name="connsiteX5" fmla="*/ 5548075 w 5877015"/>
                  <a:gd name="connsiteY5" fmla="*/ 742173 h 746129"/>
                  <a:gd name="connsiteX6" fmla="*/ 2728675 w 5877015"/>
                  <a:gd name="connsiteY6" fmla="*/ 734553 h 746129"/>
                  <a:gd name="connsiteX7" fmla="*/ 404575 w 5877015"/>
                  <a:gd name="connsiteY7" fmla="*/ 734553 h 746129"/>
                  <a:gd name="connsiteX8" fmla="*/ 715 w 5877015"/>
                  <a:gd name="connsiteY8" fmla="*/ 10653 h 7461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5877015" h="746129">
                    <a:moveTo>
                      <a:pt x="715" y="10653"/>
                    </a:moveTo>
                    <a:cubicBezTo>
                      <a:pt x="187405" y="174483"/>
                      <a:pt x="165815" y="156703"/>
                      <a:pt x="335995" y="208773"/>
                    </a:cubicBezTo>
                    <a:cubicBezTo>
                      <a:pt x="791925" y="246873"/>
                      <a:pt x="1875235" y="220203"/>
                      <a:pt x="2736295" y="224013"/>
                    </a:cubicBezTo>
                    <a:lnTo>
                      <a:pt x="5502355" y="231633"/>
                    </a:lnTo>
                    <a:cubicBezTo>
                      <a:pt x="5827475" y="169403"/>
                      <a:pt x="5845255" y="-66817"/>
                      <a:pt x="5852875" y="18273"/>
                    </a:cubicBezTo>
                    <a:cubicBezTo>
                      <a:pt x="5860495" y="103363"/>
                      <a:pt x="5992575" y="554213"/>
                      <a:pt x="5548075" y="742173"/>
                    </a:cubicBezTo>
                    <a:lnTo>
                      <a:pt x="2728675" y="734553"/>
                    </a:lnTo>
                    <a:cubicBezTo>
                      <a:pt x="1871425" y="733283"/>
                      <a:pt x="1115775" y="761223"/>
                      <a:pt x="404575" y="734553"/>
                    </a:cubicBezTo>
                    <a:cubicBezTo>
                      <a:pt x="-55165" y="616443"/>
                      <a:pt x="4525" y="227823"/>
                      <a:pt x="715" y="10653"/>
                    </a:cubicBezTo>
                    <a:close/>
                  </a:path>
                </a:pathLst>
              </a:custGeom>
              <a:gradFill flip="none" rotWithShape="1">
                <a:gsLst>
                  <a:gs pos="100000">
                    <a:sysClr val="windowText" lastClr="000000">
                      <a:lumMod val="95000"/>
                      <a:lumOff val="5000"/>
                      <a:alpha val="32000"/>
                    </a:sysClr>
                  </a:gs>
                  <a:gs pos="0">
                    <a:sysClr val="windowText" lastClr="000000">
                      <a:lumMod val="95000"/>
                      <a:lumOff val="5000"/>
                      <a:alpha val="40000"/>
                    </a:sysClr>
                  </a:gs>
                  <a:gs pos="12000">
                    <a:sysClr val="windowText" lastClr="000000">
                      <a:lumMod val="95000"/>
                      <a:lumOff val="5000"/>
                      <a:alpha val="15000"/>
                    </a:sysClr>
                  </a:gs>
                  <a:gs pos="36000">
                    <a:srgbClr val="FBFBFB">
                      <a:alpha val="0"/>
                    </a:srgbClr>
                  </a:gs>
                  <a:gs pos="69000">
                    <a:srgbClr val="F8F8F8">
                      <a:alpha val="0"/>
                    </a:srgbClr>
                  </a:gs>
                  <a:gs pos="92000">
                    <a:sysClr val="windowText" lastClr="000000">
                      <a:lumMod val="95000"/>
                      <a:lumOff val="5000"/>
                      <a:alpha val="15000"/>
                    </a:sysClr>
                  </a:gs>
                </a:gsLst>
                <a:lin ang="0" scaled="1"/>
                <a:tileRect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400" b="0" i="0" u="none" strike="noStrike" kern="0" cap="none" spc="0" normalizeH="0" baseline="0" noProof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Calibri"/>
                  <a:ea typeface="宋体"/>
                  <a:cs typeface="+mn-cs"/>
                </a:endParaRPr>
              </a:p>
            </p:txBody>
          </p:sp>
        </p:grpSp>
        <p:grpSp>
          <p:nvGrpSpPr>
            <p:cNvPr id="4" name="组合 29"/>
            <p:cNvGrpSpPr/>
            <p:nvPr/>
          </p:nvGrpSpPr>
          <p:grpSpPr>
            <a:xfrm rot="10800000">
              <a:off x="764454" y="3889642"/>
              <a:ext cx="4305928" cy="546669"/>
              <a:chOff x="3169205" y="1917206"/>
              <a:chExt cx="5877015" cy="746130"/>
            </a:xfrm>
          </p:grpSpPr>
          <p:sp>
            <p:nvSpPr>
              <p:cNvPr id="31" name="任意多边形 30"/>
              <p:cNvSpPr/>
              <p:nvPr/>
            </p:nvSpPr>
            <p:spPr>
              <a:xfrm>
                <a:off x="3169205" y="1917207"/>
                <a:ext cx="5877015" cy="746129"/>
              </a:xfrm>
              <a:custGeom>
                <a:avLst/>
                <a:gdLst>
                  <a:gd name="connsiteX0" fmla="*/ 185640 w 6209328"/>
                  <a:gd name="connsiteY0" fmla="*/ 18570 h 801241"/>
                  <a:gd name="connsiteX1" fmla="*/ 520920 w 6209328"/>
                  <a:gd name="connsiteY1" fmla="*/ 216690 h 801241"/>
                  <a:gd name="connsiteX2" fmla="*/ 5687280 w 6209328"/>
                  <a:gd name="connsiteY2" fmla="*/ 239550 h 801241"/>
                  <a:gd name="connsiteX3" fmla="*/ 6037800 w 6209328"/>
                  <a:gd name="connsiteY3" fmla="*/ 26190 h 801241"/>
                  <a:gd name="connsiteX4" fmla="*/ 5733000 w 6209328"/>
                  <a:gd name="connsiteY4" fmla="*/ 750090 h 801241"/>
                  <a:gd name="connsiteX5" fmla="*/ 2913600 w 6209328"/>
                  <a:gd name="connsiteY5" fmla="*/ 742470 h 801241"/>
                  <a:gd name="connsiteX6" fmla="*/ 589500 w 6209328"/>
                  <a:gd name="connsiteY6" fmla="*/ 742470 h 801241"/>
                  <a:gd name="connsiteX7" fmla="*/ 185640 w 6209328"/>
                  <a:gd name="connsiteY7" fmla="*/ 18570 h 801241"/>
                  <a:gd name="connsiteX0" fmla="*/ 185640 w 6209328"/>
                  <a:gd name="connsiteY0" fmla="*/ 18570 h 801241"/>
                  <a:gd name="connsiteX1" fmla="*/ 520920 w 6209328"/>
                  <a:gd name="connsiteY1" fmla="*/ 216690 h 801241"/>
                  <a:gd name="connsiteX2" fmla="*/ 5687280 w 6209328"/>
                  <a:gd name="connsiteY2" fmla="*/ 239550 h 801241"/>
                  <a:gd name="connsiteX3" fmla="*/ 6037800 w 6209328"/>
                  <a:gd name="connsiteY3" fmla="*/ 26190 h 801241"/>
                  <a:gd name="connsiteX4" fmla="*/ 5733000 w 6209328"/>
                  <a:gd name="connsiteY4" fmla="*/ 750090 h 801241"/>
                  <a:gd name="connsiteX5" fmla="*/ 2913600 w 6209328"/>
                  <a:gd name="connsiteY5" fmla="*/ 742470 h 801241"/>
                  <a:gd name="connsiteX6" fmla="*/ 589500 w 6209328"/>
                  <a:gd name="connsiteY6" fmla="*/ 742470 h 801241"/>
                  <a:gd name="connsiteX7" fmla="*/ 185640 w 6209328"/>
                  <a:gd name="connsiteY7" fmla="*/ 18570 h 801241"/>
                  <a:gd name="connsiteX0" fmla="*/ 125183 w 6148871"/>
                  <a:gd name="connsiteY0" fmla="*/ 9053 h 791724"/>
                  <a:gd name="connsiteX1" fmla="*/ 460463 w 6148871"/>
                  <a:gd name="connsiteY1" fmla="*/ 207173 h 791724"/>
                  <a:gd name="connsiteX2" fmla="*/ 5626823 w 6148871"/>
                  <a:gd name="connsiteY2" fmla="*/ 230033 h 791724"/>
                  <a:gd name="connsiteX3" fmla="*/ 5977343 w 6148871"/>
                  <a:gd name="connsiteY3" fmla="*/ 16673 h 791724"/>
                  <a:gd name="connsiteX4" fmla="*/ 5672543 w 6148871"/>
                  <a:gd name="connsiteY4" fmla="*/ 740573 h 791724"/>
                  <a:gd name="connsiteX5" fmla="*/ 2853143 w 6148871"/>
                  <a:gd name="connsiteY5" fmla="*/ 732953 h 791724"/>
                  <a:gd name="connsiteX6" fmla="*/ 529043 w 6148871"/>
                  <a:gd name="connsiteY6" fmla="*/ 732953 h 791724"/>
                  <a:gd name="connsiteX7" fmla="*/ 125183 w 6148871"/>
                  <a:gd name="connsiteY7" fmla="*/ 9053 h 791724"/>
                  <a:gd name="connsiteX0" fmla="*/ 125183 w 6148871"/>
                  <a:gd name="connsiteY0" fmla="*/ 9053 h 791724"/>
                  <a:gd name="connsiteX1" fmla="*/ 460463 w 6148871"/>
                  <a:gd name="connsiteY1" fmla="*/ 207173 h 791724"/>
                  <a:gd name="connsiteX2" fmla="*/ 5626823 w 6148871"/>
                  <a:gd name="connsiteY2" fmla="*/ 230033 h 791724"/>
                  <a:gd name="connsiteX3" fmla="*/ 5977343 w 6148871"/>
                  <a:gd name="connsiteY3" fmla="*/ 16673 h 791724"/>
                  <a:gd name="connsiteX4" fmla="*/ 5672543 w 6148871"/>
                  <a:gd name="connsiteY4" fmla="*/ 740573 h 791724"/>
                  <a:gd name="connsiteX5" fmla="*/ 2853143 w 6148871"/>
                  <a:gd name="connsiteY5" fmla="*/ 732953 h 791724"/>
                  <a:gd name="connsiteX6" fmla="*/ 529043 w 6148871"/>
                  <a:gd name="connsiteY6" fmla="*/ 732953 h 791724"/>
                  <a:gd name="connsiteX7" fmla="*/ 125183 w 6148871"/>
                  <a:gd name="connsiteY7" fmla="*/ 9053 h 791724"/>
                  <a:gd name="connsiteX0" fmla="*/ 0 w 6023688"/>
                  <a:gd name="connsiteY0" fmla="*/ 9053 h 791724"/>
                  <a:gd name="connsiteX1" fmla="*/ 335280 w 6023688"/>
                  <a:gd name="connsiteY1" fmla="*/ 207173 h 791724"/>
                  <a:gd name="connsiteX2" fmla="*/ 5501640 w 6023688"/>
                  <a:gd name="connsiteY2" fmla="*/ 230033 h 791724"/>
                  <a:gd name="connsiteX3" fmla="*/ 5852160 w 6023688"/>
                  <a:gd name="connsiteY3" fmla="*/ 16673 h 791724"/>
                  <a:gd name="connsiteX4" fmla="*/ 5547360 w 6023688"/>
                  <a:gd name="connsiteY4" fmla="*/ 740573 h 791724"/>
                  <a:gd name="connsiteX5" fmla="*/ 2727960 w 6023688"/>
                  <a:gd name="connsiteY5" fmla="*/ 732953 h 791724"/>
                  <a:gd name="connsiteX6" fmla="*/ 403860 w 6023688"/>
                  <a:gd name="connsiteY6" fmla="*/ 732953 h 791724"/>
                  <a:gd name="connsiteX7" fmla="*/ 0 w 6023688"/>
                  <a:gd name="connsiteY7" fmla="*/ 9053 h 791724"/>
                  <a:gd name="connsiteX0" fmla="*/ 0 w 6023688"/>
                  <a:gd name="connsiteY0" fmla="*/ 9053 h 791990"/>
                  <a:gd name="connsiteX1" fmla="*/ 335280 w 6023688"/>
                  <a:gd name="connsiteY1" fmla="*/ 207173 h 791990"/>
                  <a:gd name="connsiteX2" fmla="*/ 5501640 w 6023688"/>
                  <a:gd name="connsiteY2" fmla="*/ 230033 h 791990"/>
                  <a:gd name="connsiteX3" fmla="*/ 5852160 w 6023688"/>
                  <a:gd name="connsiteY3" fmla="*/ 16673 h 791990"/>
                  <a:gd name="connsiteX4" fmla="*/ 5547360 w 6023688"/>
                  <a:gd name="connsiteY4" fmla="*/ 740573 h 791990"/>
                  <a:gd name="connsiteX5" fmla="*/ 2727960 w 6023688"/>
                  <a:gd name="connsiteY5" fmla="*/ 732953 h 791990"/>
                  <a:gd name="connsiteX6" fmla="*/ 403860 w 6023688"/>
                  <a:gd name="connsiteY6" fmla="*/ 732953 h 791990"/>
                  <a:gd name="connsiteX7" fmla="*/ 0 w 6023688"/>
                  <a:gd name="connsiteY7" fmla="*/ 9053 h 791990"/>
                  <a:gd name="connsiteX0" fmla="*/ 0 w 6023688"/>
                  <a:gd name="connsiteY0" fmla="*/ 9053 h 791990"/>
                  <a:gd name="connsiteX1" fmla="*/ 335280 w 6023688"/>
                  <a:gd name="connsiteY1" fmla="*/ 207173 h 791990"/>
                  <a:gd name="connsiteX2" fmla="*/ 5501640 w 6023688"/>
                  <a:gd name="connsiteY2" fmla="*/ 230033 h 791990"/>
                  <a:gd name="connsiteX3" fmla="*/ 5852160 w 6023688"/>
                  <a:gd name="connsiteY3" fmla="*/ 16673 h 791990"/>
                  <a:gd name="connsiteX4" fmla="*/ 5547360 w 6023688"/>
                  <a:gd name="connsiteY4" fmla="*/ 740573 h 791990"/>
                  <a:gd name="connsiteX5" fmla="*/ 2727960 w 6023688"/>
                  <a:gd name="connsiteY5" fmla="*/ 732953 h 791990"/>
                  <a:gd name="connsiteX6" fmla="*/ 403860 w 6023688"/>
                  <a:gd name="connsiteY6" fmla="*/ 732953 h 791990"/>
                  <a:gd name="connsiteX7" fmla="*/ 0 w 6023688"/>
                  <a:gd name="connsiteY7" fmla="*/ 9053 h 791990"/>
                  <a:gd name="connsiteX0" fmla="*/ 0 w 6023688"/>
                  <a:gd name="connsiteY0" fmla="*/ 9053 h 791990"/>
                  <a:gd name="connsiteX1" fmla="*/ 335280 w 6023688"/>
                  <a:gd name="connsiteY1" fmla="*/ 207173 h 791990"/>
                  <a:gd name="connsiteX2" fmla="*/ 5501640 w 6023688"/>
                  <a:gd name="connsiteY2" fmla="*/ 230033 h 791990"/>
                  <a:gd name="connsiteX3" fmla="*/ 5852160 w 6023688"/>
                  <a:gd name="connsiteY3" fmla="*/ 16673 h 791990"/>
                  <a:gd name="connsiteX4" fmla="*/ 5547360 w 6023688"/>
                  <a:gd name="connsiteY4" fmla="*/ 740573 h 791990"/>
                  <a:gd name="connsiteX5" fmla="*/ 2727960 w 6023688"/>
                  <a:gd name="connsiteY5" fmla="*/ 732953 h 791990"/>
                  <a:gd name="connsiteX6" fmla="*/ 403860 w 6023688"/>
                  <a:gd name="connsiteY6" fmla="*/ 732953 h 791990"/>
                  <a:gd name="connsiteX7" fmla="*/ 0 w 6023688"/>
                  <a:gd name="connsiteY7" fmla="*/ 9053 h 791990"/>
                  <a:gd name="connsiteX0" fmla="*/ 0 w 6023688"/>
                  <a:gd name="connsiteY0" fmla="*/ 9053 h 791990"/>
                  <a:gd name="connsiteX1" fmla="*/ 335280 w 6023688"/>
                  <a:gd name="connsiteY1" fmla="*/ 207173 h 791990"/>
                  <a:gd name="connsiteX2" fmla="*/ 5501640 w 6023688"/>
                  <a:gd name="connsiteY2" fmla="*/ 230033 h 791990"/>
                  <a:gd name="connsiteX3" fmla="*/ 5852160 w 6023688"/>
                  <a:gd name="connsiteY3" fmla="*/ 16673 h 791990"/>
                  <a:gd name="connsiteX4" fmla="*/ 5547360 w 6023688"/>
                  <a:gd name="connsiteY4" fmla="*/ 740573 h 791990"/>
                  <a:gd name="connsiteX5" fmla="*/ 2727960 w 6023688"/>
                  <a:gd name="connsiteY5" fmla="*/ 732953 h 791990"/>
                  <a:gd name="connsiteX6" fmla="*/ 403860 w 6023688"/>
                  <a:gd name="connsiteY6" fmla="*/ 732953 h 791990"/>
                  <a:gd name="connsiteX7" fmla="*/ 0 w 6023688"/>
                  <a:gd name="connsiteY7" fmla="*/ 9053 h 791990"/>
                  <a:gd name="connsiteX0" fmla="*/ 0 w 6023688"/>
                  <a:gd name="connsiteY0" fmla="*/ 9053 h 744529"/>
                  <a:gd name="connsiteX1" fmla="*/ 335280 w 6023688"/>
                  <a:gd name="connsiteY1" fmla="*/ 207173 h 744529"/>
                  <a:gd name="connsiteX2" fmla="*/ 5501640 w 6023688"/>
                  <a:gd name="connsiteY2" fmla="*/ 230033 h 744529"/>
                  <a:gd name="connsiteX3" fmla="*/ 5852160 w 6023688"/>
                  <a:gd name="connsiteY3" fmla="*/ 16673 h 744529"/>
                  <a:gd name="connsiteX4" fmla="*/ 5547360 w 6023688"/>
                  <a:gd name="connsiteY4" fmla="*/ 740573 h 744529"/>
                  <a:gd name="connsiteX5" fmla="*/ 2727960 w 6023688"/>
                  <a:gd name="connsiteY5" fmla="*/ 732953 h 744529"/>
                  <a:gd name="connsiteX6" fmla="*/ 403860 w 6023688"/>
                  <a:gd name="connsiteY6" fmla="*/ 732953 h 744529"/>
                  <a:gd name="connsiteX7" fmla="*/ 0 w 6023688"/>
                  <a:gd name="connsiteY7" fmla="*/ 9053 h 744529"/>
                  <a:gd name="connsiteX0" fmla="*/ 0 w 6023688"/>
                  <a:gd name="connsiteY0" fmla="*/ 9053 h 744529"/>
                  <a:gd name="connsiteX1" fmla="*/ 335280 w 6023688"/>
                  <a:gd name="connsiteY1" fmla="*/ 207173 h 744529"/>
                  <a:gd name="connsiteX2" fmla="*/ 5501640 w 6023688"/>
                  <a:gd name="connsiteY2" fmla="*/ 230033 h 744529"/>
                  <a:gd name="connsiteX3" fmla="*/ 5852160 w 6023688"/>
                  <a:gd name="connsiteY3" fmla="*/ 16673 h 744529"/>
                  <a:gd name="connsiteX4" fmla="*/ 5547360 w 6023688"/>
                  <a:gd name="connsiteY4" fmla="*/ 740573 h 744529"/>
                  <a:gd name="connsiteX5" fmla="*/ 2727960 w 6023688"/>
                  <a:gd name="connsiteY5" fmla="*/ 732953 h 744529"/>
                  <a:gd name="connsiteX6" fmla="*/ 403860 w 6023688"/>
                  <a:gd name="connsiteY6" fmla="*/ 732953 h 744529"/>
                  <a:gd name="connsiteX7" fmla="*/ 0 w 6023688"/>
                  <a:gd name="connsiteY7" fmla="*/ 9053 h 744529"/>
                  <a:gd name="connsiteX0" fmla="*/ 0 w 6023688"/>
                  <a:gd name="connsiteY0" fmla="*/ 9053 h 744529"/>
                  <a:gd name="connsiteX1" fmla="*/ 335280 w 6023688"/>
                  <a:gd name="connsiteY1" fmla="*/ 207173 h 744529"/>
                  <a:gd name="connsiteX2" fmla="*/ 5501640 w 6023688"/>
                  <a:gd name="connsiteY2" fmla="*/ 230033 h 744529"/>
                  <a:gd name="connsiteX3" fmla="*/ 5852160 w 6023688"/>
                  <a:gd name="connsiteY3" fmla="*/ 16673 h 744529"/>
                  <a:gd name="connsiteX4" fmla="*/ 5547360 w 6023688"/>
                  <a:gd name="connsiteY4" fmla="*/ 740573 h 744529"/>
                  <a:gd name="connsiteX5" fmla="*/ 2727960 w 6023688"/>
                  <a:gd name="connsiteY5" fmla="*/ 732953 h 744529"/>
                  <a:gd name="connsiteX6" fmla="*/ 403860 w 6023688"/>
                  <a:gd name="connsiteY6" fmla="*/ 732953 h 744529"/>
                  <a:gd name="connsiteX7" fmla="*/ 0 w 6023688"/>
                  <a:gd name="connsiteY7" fmla="*/ 9053 h 744529"/>
                  <a:gd name="connsiteX0" fmla="*/ 0 w 6023688"/>
                  <a:gd name="connsiteY0" fmla="*/ 9053 h 744529"/>
                  <a:gd name="connsiteX1" fmla="*/ 335280 w 6023688"/>
                  <a:gd name="connsiteY1" fmla="*/ 207173 h 744529"/>
                  <a:gd name="connsiteX2" fmla="*/ 5501640 w 6023688"/>
                  <a:gd name="connsiteY2" fmla="*/ 230033 h 744529"/>
                  <a:gd name="connsiteX3" fmla="*/ 5852160 w 6023688"/>
                  <a:gd name="connsiteY3" fmla="*/ 16673 h 744529"/>
                  <a:gd name="connsiteX4" fmla="*/ 5547360 w 6023688"/>
                  <a:gd name="connsiteY4" fmla="*/ 740573 h 744529"/>
                  <a:gd name="connsiteX5" fmla="*/ 2727960 w 6023688"/>
                  <a:gd name="connsiteY5" fmla="*/ 732953 h 744529"/>
                  <a:gd name="connsiteX6" fmla="*/ 403860 w 6023688"/>
                  <a:gd name="connsiteY6" fmla="*/ 732953 h 744529"/>
                  <a:gd name="connsiteX7" fmla="*/ 0 w 6023688"/>
                  <a:gd name="connsiteY7" fmla="*/ 9053 h 744529"/>
                  <a:gd name="connsiteX0" fmla="*/ 0 w 5876300"/>
                  <a:gd name="connsiteY0" fmla="*/ 10653 h 746129"/>
                  <a:gd name="connsiteX1" fmla="*/ 335280 w 5876300"/>
                  <a:gd name="connsiteY1" fmla="*/ 208773 h 746129"/>
                  <a:gd name="connsiteX2" fmla="*/ 5501640 w 5876300"/>
                  <a:gd name="connsiteY2" fmla="*/ 231633 h 746129"/>
                  <a:gd name="connsiteX3" fmla="*/ 5852160 w 5876300"/>
                  <a:gd name="connsiteY3" fmla="*/ 18273 h 746129"/>
                  <a:gd name="connsiteX4" fmla="*/ 5547360 w 5876300"/>
                  <a:gd name="connsiteY4" fmla="*/ 742173 h 746129"/>
                  <a:gd name="connsiteX5" fmla="*/ 2727960 w 5876300"/>
                  <a:gd name="connsiteY5" fmla="*/ 734553 h 746129"/>
                  <a:gd name="connsiteX6" fmla="*/ 403860 w 5876300"/>
                  <a:gd name="connsiteY6" fmla="*/ 734553 h 746129"/>
                  <a:gd name="connsiteX7" fmla="*/ 0 w 5876300"/>
                  <a:gd name="connsiteY7" fmla="*/ 10653 h 746129"/>
                  <a:gd name="connsiteX0" fmla="*/ 715 w 5877015"/>
                  <a:gd name="connsiteY0" fmla="*/ 10653 h 746129"/>
                  <a:gd name="connsiteX1" fmla="*/ 335995 w 5877015"/>
                  <a:gd name="connsiteY1" fmla="*/ 208773 h 746129"/>
                  <a:gd name="connsiteX2" fmla="*/ 5502355 w 5877015"/>
                  <a:gd name="connsiteY2" fmla="*/ 231633 h 746129"/>
                  <a:gd name="connsiteX3" fmla="*/ 5852875 w 5877015"/>
                  <a:gd name="connsiteY3" fmla="*/ 18273 h 746129"/>
                  <a:gd name="connsiteX4" fmla="*/ 5548075 w 5877015"/>
                  <a:gd name="connsiteY4" fmla="*/ 742173 h 746129"/>
                  <a:gd name="connsiteX5" fmla="*/ 2728675 w 5877015"/>
                  <a:gd name="connsiteY5" fmla="*/ 734553 h 746129"/>
                  <a:gd name="connsiteX6" fmla="*/ 404575 w 5877015"/>
                  <a:gd name="connsiteY6" fmla="*/ 734553 h 746129"/>
                  <a:gd name="connsiteX7" fmla="*/ 715 w 5877015"/>
                  <a:gd name="connsiteY7" fmla="*/ 10653 h 746129"/>
                  <a:gd name="connsiteX0" fmla="*/ 715 w 5877015"/>
                  <a:gd name="connsiteY0" fmla="*/ 10653 h 746129"/>
                  <a:gd name="connsiteX1" fmla="*/ 335995 w 5877015"/>
                  <a:gd name="connsiteY1" fmla="*/ 208773 h 746129"/>
                  <a:gd name="connsiteX2" fmla="*/ 2736295 w 5877015"/>
                  <a:gd name="connsiteY2" fmla="*/ 239253 h 746129"/>
                  <a:gd name="connsiteX3" fmla="*/ 5502355 w 5877015"/>
                  <a:gd name="connsiteY3" fmla="*/ 231633 h 746129"/>
                  <a:gd name="connsiteX4" fmla="*/ 5852875 w 5877015"/>
                  <a:gd name="connsiteY4" fmla="*/ 18273 h 746129"/>
                  <a:gd name="connsiteX5" fmla="*/ 5548075 w 5877015"/>
                  <a:gd name="connsiteY5" fmla="*/ 742173 h 746129"/>
                  <a:gd name="connsiteX6" fmla="*/ 2728675 w 5877015"/>
                  <a:gd name="connsiteY6" fmla="*/ 734553 h 746129"/>
                  <a:gd name="connsiteX7" fmla="*/ 404575 w 5877015"/>
                  <a:gd name="connsiteY7" fmla="*/ 734553 h 746129"/>
                  <a:gd name="connsiteX8" fmla="*/ 715 w 5877015"/>
                  <a:gd name="connsiteY8" fmla="*/ 10653 h 746129"/>
                  <a:gd name="connsiteX0" fmla="*/ 715 w 5877015"/>
                  <a:gd name="connsiteY0" fmla="*/ 10653 h 746129"/>
                  <a:gd name="connsiteX1" fmla="*/ 335995 w 5877015"/>
                  <a:gd name="connsiteY1" fmla="*/ 208773 h 746129"/>
                  <a:gd name="connsiteX2" fmla="*/ 2736295 w 5877015"/>
                  <a:gd name="connsiteY2" fmla="*/ 224013 h 746129"/>
                  <a:gd name="connsiteX3" fmla="*/ 5502355 w 5877015"/>
                  <a:gd name="connsiteY3" fmla="*/ 231633 h 746129"/>
                  <a:gd name="connsiteX4" fmla="*/ 5852875 w 5877015"/>
                  <a:gd name="connsiteY4" fmla="*/ 18273 h 746129"/>
                  <a:gd name="connsiteX5" fmla="*/ 5548075 w 5877015"/>
                  <a:gd name="connsiteY5" fmla="*/ 742173 h 746129"/>
                  <a:gd name="connsiteX6" fmla="*/ 2728675 w 5877015"/>
                  <a:gd name="connsiteY6" fmla="*/ 734553 h 746129"/>
                  <a:gd name="connsiteX7" fmla="*/ 404575 w 5877015"/>
                  <a:gd name="connsiteY7" fmla="*/ 734553 h 746129"/>
                  <a:gd name="connsiteX8" fmla="*/ 715 w 5877015"/>
                  <a:gd name="connsiteY8" fmla="*/ 10653 h 746129"/>
                  <a:gd name="connsiteX0" fmla="*/ 715 w 5877015"/>
                  <a:gd name="connsiteY0" fmla="*/ 10653 h 746129"/>
                  <a:gd name="connsiteX1" fmla="*/ 335995 w 5877015"/>
                  <a:gd name="connsiteY1" fmla="*/ 208773 h 746129"/>
                  <a:gd name="connsiteX2" fmla="*/ 2736295 w 5877015"/>
                  <a:gd name="connsiteY2" fmla="*/ 224013 h 746129"/>
                  <a:gd name="connsiteX3" fmla="*/ 5502355 w 5877015"/>
                  <a:gd name="connsiteY3" fmla="*/ 231633 h 746129"/>
                  <a:gd name="connsiteX4" fmla="*/ 5852875 w 5877015"/>
                  <a:gd name="connsiteY4" fmla="*/ 18273 h 746129"/>
                  <a:gd name="connsiteX5" fmla="*/ 5548075 w 5877015"/>
                  <a:gd name="connsiteY5" fmla="*/ 742173 h 746129"/>
                  <a:gd name="connsiteX6" fmla="*/ 2728675 w 5877015"/>
                  <a:gd name="connsiteY6" fmla="*/ 734553 h 746129"/>
                  <a:gd name="connsiteX7" fmla="*/ 404575 w 5877015"/>
                  <a:gd name="connsiteY7" fmla="*/ 734553 h 746129"/>
                  <a:gd name="connsiteX8" fmla="*/ 715 w 5877015"/>
                  <a:gd name="connsiteY8" fmla="*/ 10653 h 7461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5877015" h="746129">
                    <a:moveTo>
                      <a:pt x="715" y="10653"/>
                    </a:moveTo>
                    <a:cubicBezTo>
                      <a:pt x="187405" y="174483"/>
                      <a:pt x="165815" y="156703"/>
                      <a:pt x="335995" y="208773"/>
                    </a:cubicBezTo>
                    <a:cubicBezTo>
                      <a:pt x="791925" y="246873"/>
                      <a:pt x="1875235" y="220203"/>
                      <a:pt x="2736295" y="224013"/>
                    </a:cubicBezTo>
                    <a:lnTo>
                      <a:pt x="5502355" y="231633"/>
                    </a:lnTo>
                    <a:cubicBezTo>
                      <a:pt x="5827475" y="169403"/>
                      <a:pt x="5845255" y="-66817"/>
                      <a:pt x="5852875" y="18273"/>
                    </a:cubicBezTo>
                    <a:cubicBezTo>
                      <a:pt x="5860495" y="103363"/>
                      <a:pt x="5992575" y="554213"/>
                      <a:pt x="5548075" y="742173"/>
                    </a:cubicBezTo>
                    <a:lnTo>
                      <a:pt x="2728675" y="734553"/>
                    </a:lnTo>
                    <a:cubicBezTo>
                      <a:pt x="1871425" y="733283"/>
                      <a:pt x="1115775" y="761223"/>
                      <a:pt x="404575" y="734553"/>
                    </a:cubicBezTo>
                    <a:cubicBezTo>
                      <a:pt x="-55165" y="616443"/>
                      <a:pt x="4525" y="227823"/>
                      <a:pt x="715" y="10653"/>
                    </a:cubicBezTo>
                    <a:close/>
                  </a:path>
                </a:pathLst>
              </a:custGeom>
              <a:solidFill>
                <a:srgbClr val="56A8BD"/>
              </a:solidFill>
              <a:ln w="12700" cap="flat" cmpd="sng" algn="ctr">
                <a:noFill/>
                <a:prstDash val="solid"/>
                <a:miter lim="800000"/>
              </a:ln>
              <a:effectLst>
                <a:outerShdw blurRad="215900" sx="102000" sy="102000" algn="ctr" rotWithShape="0">
                  <a:prstClr val="black">
                    <a:alpha val="24000"/>
                  </a:prstClr>
                </a:outerShdw>
              </a:effectLst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400" b="0" i="0" u="none" strike="noStrike" kern="0" cap="none" spc="0" normalizeH="0" baseline="0" noProof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Calibri"/>
                  <a:ea typeface="宋体"/>
                  <a:cs typeface="+mn-cs"/>
                </a:endParaRPr>
              </a:p>
            </p:txBody>
          </p:sp>
          <p:sp>
            <p:nvSpPr>
              <p:cNvPr id="32" name="任意多边形 31"/>
              <p:cNvSpPr/>
              <p:nvPr/>
            </p:nvSpPr>
            <p:spPr>
              <a:xfrm>
                <a:off x="3169205" y="1917206"/>
                <a:ext cx="5877015" cy="746129"/>
              </a:xfrm>
              <a:custGeom>
                <a:avLst/>
                <a:gdLst>
                  <a:gd name="connsiteX0" fmla="*/ 185640 w 6209328"/>
                  <a:gd name="connsiteY0" fmla="*/ 18570 h 801241"/>
                  <a:gd name="connsiteX1" fmla="*/ 520920 w 6209328"/>
                  <a:gd name="connsiteY1" fmla="*/ 216690 h 801241"/>
                  <a:gd name="connsiteX2" fmla="*/ 5687280 w 6209328"/>
                  <a:gd name="connsiteY2" fmla="*/ 239550 h 801241"/>
                  <a:gd name="connsiteX3" fmla="*/ 6037800 w 6209328"/>
                  <a:gd name="connsiteY3" fmla="*/ 26190 h 801241"/>
                  <a:gd name="connsiteX4" fmla="*/ 5733000 w 6209328"/>
                  <a:gd name="connsiteY4" fmla="*/ 750090 h 801241"/>
                  <a:gd name="connsiteX5" fmla="*/ 2913600 w 6209328"/>
                  <a:gd name="connsiteY5" fmla="*/ 742470 h 801241"/>
                  <a:gd name="connsiteX6" fmla="*/ 589500 w 6209328"/>
                  <a:gd name="connsiteY6" fmla="*/ 742470 h 801241"/>
                  <a:gd name="connsiteX7" fmla="*/ 185640 w 6209328"/>
                  <a:gd name="connsiteY7" fmla="*/ 18570 h 801241"/>
                  <a:gd name="connsiteX0" fmla="*/ 185640 w 6209328"/>
                  <a:gd name="connsiteY0" fmla="*/ 18570 h 801241"/>
                  <a:gd name="connsiteX1" fmla="*/ 520920 w 6209328"/>
                  <a:gd name="connsiteY1" fmla="*/ 216690 h 801241"/>
                  <a:gd name="connsiteX2" fmla="*/ 5687280 w 6209328"/>
                  <a:gd name="connsiteY2" fmla="*/ 239550 h 801241"/>
                  <a:gd name="connsiteX3" fmla="*/ 6037800 w 6209328"/>
                  <a:gd name="connsiteY3" fmla="*/ 26190 h 801241"/>
                  <a:gd name="connsiteX4" fmla="*/ 5733000 w 6209328"/>
                  <a:gd name="connsiteY4" fmla="*/ 750090 h 801241"/>
                  <a:gd name="connsiteX5" fmla="*/ 2913600 w 6209328"/>
                  <a:gd name="connsiteY5" fmla="*/ 742470 h 801241"/>
                  <a:gd name="connsiteX6" fmla="*/ 589500 w 6209328"/>
                  <a:gd name="connsiteY6" fmla="*/ 742470 h 801241"/>
                  <a:gd name="connsiteX7" fmla="*/ 185640 w 6209328"/>
                  <a:gd name="connsiteY7" fmla="*/ 18570 h 801241"/>
                  <a:gd name="connsiteX0" fmla="*/ 125183 w 6148871"/>
                  <a:gd name="connsiteY0" fmla="*/ 9053 h 791724"/>
                  <a:gd name="connsiteX1" fmla="*/ 460463 w 6148871"/>
                  <a:gd name="connsiteY1" fmla="*/ 207173 h 791724"/>
                  <a:gd name="connsiteX2" fmla="*/ 5626823 w 6148871"/>
                  <a:gd name="connsiteY2" fmla="*/ 230033 h 791724"/>
                  <a:gd name="connsiteX3" fmla="*/ 5977343 w 6148871"/>
                  <a:gd name="connsiteY3" fmla="*/ 16673 h 791724"/>
                  <a:gd name="connsiteX4" fmla="*/ 5672543 w 6148871"/>
                  <a:gd name="connsiteY4" fmla="*/ 740573 h 791724"/>
                  <a:gd name="connsiteX5" fmla="*/ 2853143 w 6148871"/>
                  <a:gd name="connsiteY5" fmla="*/ 732953 h 791724"/>
                  <a:gd name="connsiteX6" fmla="*/ 529043 w 6148871"/>
                  <a:gd name="connsiteY6" fmla="*/ 732953 h 791724"/>
                  <a:gd name="connsiteX7" fmla="*/ 125183 w 6148871"/>
                  <a:gd name="connsiteY7" fmla="*/ 9053 h 791724"/>
                  <a:gd name="connsiteX0" fmla="*/ 125183 w 6148871"/>
                  <a:gd name="connsiteY0" fmla="*/ 9053 h 791724"/>
                  <a:gd name="connsiteX1" fmla="*/ 460463 w 6148871"/>
                  <a:gd name="connsiteY1" fmla="*/ 207173 h 791724"/>
                  <a:gd name="connsiteX2" fmla="*/ 5626823 w 6148871"/>
                  <a:gd name="connsiteY2" fmla="*/ 230033 h 791724"/>
                  <a:gd name="connsiteX3" fmla="*/ 5977343 w 6148871"/>
                  <a:gd name="connsiteY3" fmla="*/ 16673 h 791724"/>
                  <a:gd name="connsiteX4" fmla="*/ 5672543 w 6148871"/>
                  <a:gd name="connsiteY4" fmla="*/ 740573 h 791724"/>
                  <a:gd name="connsiteX5" fmla="*/ 2853143 w 6148871"/>
                  <a:gd name="connsiteY5" fmla="*/ 732953 h 791724"/>
                  <a:gd name="connsiteX6" fmla="*/ 529043 w 6148871"/>
                  <a:gd name="connsiteY6" fmla="*/ 732953 h 791724"/>
                  <a:gd name="connsiteX7" fmla="*/ 125183 w 6148871"/>
                  <a:gd name="connsiteY7" fmla="*/ 9053 h 791724"/>
                  <a:gd name="connsiteX0" fmla="*/ 0 w 6023688"/>
                  <a:gd name="connsiteY0" fmla="*/ 9053 h 791724"/>
                  <a:gd name="connsiteX1" fmla="*/ 335280 w 6023688"/>
                  <a:gd name="connsiteY1" fmla="*/ 207173 h 791724"/>
                  <a:gd name="connsiteX2" fmla="*/ 5501640 w 6023688"/>
                  <a:gd name="connsiteY2" fmla="*/ 230033 h 791724"/>
                  <a:gd name="connsiteX3" fmla="*/ 5852160 w 6023688"/>
                  <a:gd name="connsiteY3" fmla="*/ 16673 h 791724"/>
                  <a:gd name="connsiteX4" fmla="*/ 5547360 w 6023688"/>
                  <a:gd name="connsiteY4" fmla="*/ 740573 h 791724"/>
                  <a:gd name="connsiteX5" fmla="*/ 2727960 w 6023688"/>
                  <a:gd name="connsiteY5" fmla="*/ 732953 h 791724"/>
                  <a:gd name="connsiteX6" fmla="*/ 403860 w 6023688"/>
                  <a:gd name="connsiteY6" fmla="*/ 732953 h 791724"/>
                  <a:gd name="connsiteX7" fmla="*/ 0 w 6023688"/>
                  <a:gd name="connsiteY7" fmla="*/ 9053 h 791724"/>
                  <a:gd name="connsiteX0" fmla="*/ 0 w 6023688"/>
                  <a:gd name="connsiteY0" fmla="*/ 9053 h 791990"/>
                  <a:gd name="connsiteX1" fmla="*/ 335280 w 6023688"/>
                  <a:gd name="connsiteY1" fmla="*/ 207173 h 791990"/>
                  <a:gd name="connsiteX2" fmla="*/ 5501640 w 6023688"/>
                  <a:gd name="connsiteY2" fmla="*/ 230033 h 791990"/>
                  <a:gd name="connsiteX3" fmla="*/ 5852160 w 6023688"/>
                  <a:gd name="connsiteY3" fmla="*/ 16673 h 791990"/>
                  <a:gd name="connsiteX4" fmla="*/ 5547360 w 6023688"/>
                  <a:gd name="connsiteY4" fmla="*/ 740573 h 791990"/>
                  <a:gd name="connsiteX5" fmla="*/ 2727960 w 6023688"/>
                  <a:gd name="connsiteY5" fmla="*/ 732953 h 791990"/>
                  <a:gd name="connsiteX6" fmla="*/ 403860 w 6023688"/>
                  <a:gd name="connsiteY6" fmla="*/ 732953 h 791990"/>
                  <a:gd name="connsiteX7" fmla="*/ 0 w 6023688"/>
                  <a:gd name="connsiteY7" fmla="*/ 9053 h 791990"/>
                  <a:gd name="connsiteX0" fmla="*/ 0 w 6023688"/>
                  <a:gd name="connsiteY0" fmla="*/ 9053 h 791990"/>
                  <a:gd name="connsiteX1" fmla="*/ 335280 w 6023688"/>
                  <a:gd name="connsiteY1" fmla="*/ 207173 h 791990"/>
                  <a:gd name="connsiteX2" fmla="*/ 5501640 w 6023688"/>
                  <a:gd name="connsiteY2" fmla="*/ 230033 h 791990"/>
                  <a:gd name="connsiteX3" fmla="*/ 5852160 w 6023688"/>
                  <a:gd name="connsiteY3" fmla="*/ 16673 h 791990"/>
                  <a:gd name="connsiteX4" fmla="*/ 5547360 w 6023688"/>
                  <a:gd name="connsiteY4" fmla="*/ 740573 h 791990"/>
                  <a:gd name="connsiteX5" fmla="*/ 2727960 w 6023688"/>
                  <a:gd name="connsiteY5" fmla="*/ 732953 h 791990"/>
                  <a:gd name="connsiteX6" fmla="*/ 403860 w 6023688"/>
                  <a:gd name="connsiteY6" fmla="*/ 732953 h 791990"/>
                  <a:gd name="connsiteX7" fmla="*/ 0 w 6023688"/>
                  <a:gd name="connsiteY7" fmla="*/ 9053 h 791990"/>
                  <a:gd name="connsiteX0" fmla="*/ 0 w 6023688"/>
                  <a:gd name="connsiteY0" fmla="*/ 9053 h 791990"/>
                  <a:gd name="connsiteX1" fmla="*/ 335280 w 6023688"/>
                  <a:gd name="connsiteY1" fmla="*/ 207173 h 791990"/>
                  <a:gd name="connsiteX2" fmla="*/ 5501640 w 6023688"/>
                  <a:gd name="connsiteY2" fmla="*/ 230033 h 791990"/>
                  <a:gd name="connsiteX3" fmla="*/ 5852160 w 6023688"/>
                  <a:gd name="connsiteY3" fmla="*/ 16673 h 791990"/>
                  <a:gd name="connsiteX4" fmla="*/ 5547360 w 6023688"/>
                  <a:gd name="connsiteY4" fmla="*/ 740573 h 791990"/>
                  <a:gd name="connsiteX5" fmla="*/ 2727960 w 6023688"/>
                  <a:gd name="connsiteY5" fmla="*/ 732953 h 791990"/>
                  <a:gd name="connsiteX6" fmla="*/ 403860 w 6023688"/>
                  <a:gd name="connsiteY6" fmla="*/ 732953 h 791990"/>
                  <a:gd name="connsiteX7" fmla="*/ 0 w 6023688"/>
                  <a:gd name="connsiteY7" fmla="*/ 9053 h 791990"/>
                  <a:gd name="connsiteX0" fmla="*/ 0 w 6023688"/>
                  <a:gd name="connsiteY0" fmla="*/ 9053 h 791990"/>
                  <a:gd name="connsiteX1" fmla="*/ 335280 w 6023688"/>
                  <a:gd name="connsiteY1" fmla="*/ 207173 h 791990"/>
                  <a:gd name="connsiteX2" fmla="*/ 5501640 w 6023688"/>
                  <a:gd name="connsiteY2" fmla="*/ 230033 h 791990"/>
                  <a:gd name="connsiteX3" fmla="*/ 5852160 w 6023688"/>
                  <a:gd name="connsiteY3" fmla="*/ 16673 h 791990"/>
                  <a:gd name="connsiteX4" fmla="*/ 5547360 w 6023688"/>
                  <a:gd name="connsiteY4" fmla="*/ 740573 h 791990"/>
                  <a:gd name="connsiteX5" fmla="*/ 2727960 w 6023688"/>
                  <a:gd name="connsiteY5" fmla="*/ 732953 h 791990"/>
                  <a:gd name="connsiteX6" fmla="*/ 403860 w 6023688"/>
                  <a:gd name="connsiteY6" fmla="*/ 732953 h 791990"/>
                  <a:gd name="connsiteX7" fmla="*/ 0 w 6023688"/>
                  <a:gd name="connsiteY7" fmla="*/ 9053 h 791990"/>
                  <a:gd name="connsiteX0" fmla="*/ 0 w 6023688"/>
                  <a:gd name="connsiteY0" fmla="*/ 9053 h 744529"/>
                  <a:gd name="connsiteX1" fmla="*/ 335280 w 6023688"/>
                  <a:gd name="connsiteY1" fmla="*/ 207173 h 744529"/>
                  <a:gd name="connsiteX2" fmla="*/ 5501640 w 6023688"/>
                  <a:gd name="connsiteY2" fmla="*/ 230033 h 744529"/>
                  <a:gd name="connsiteX3" fmla="*/ 5852160 w 6023688"/>
                  <a:gd name="connsiteY3" fmla="*/ 16673 h 744529"/>
                  <a:gd name="connsiteX4" fmla="*/ 5547360 w 6023688"/>
                  <a:gd name="connsiteY4" fmla="*/ 740573 h 744529"/>
                  <a:gd name="connsiteX5" fmla="*/ 2727960 w 6023688"/>
                  <a:gd name="connsiteY5" fmla="*/ 732953 h 744529"/>
                  <a:gd name="connsiteX6" fmla="*/ 403860 w 6023688"/>
                  <a:gd name="connsiteY6" fmla="*/ 732953 h 744529"/>
                  <a:gd name="connsiteX7" fmla="*/ 0 w 6023688"/>
                  <a:gd name="connsiteY7" fmla="*/ 9053 h 744529"/>
                  <a:gd name="connsiteX0" fmla="*/ 0 w 6023688"/>
                  <a:gd name="connsiteY0" fmla="*/ 9053 h 744529"/>
                  <a:gd name="connsiteX1" fmla="*/ 335280 w 6023688"/>
                  <a:gd name="connsiteY1" fmla="*/ 207173 h 744529"/>
                  <a:gd name="connsiteX2" fmla="*/ 5501640 w 6023688"/>
                  <a:gd name="connsiteY2" fmla="*/ 230033 h 744529"/>
                  <a:gd name="connsiteX3" fmla="*/ 5852160 w 6023688"/>
                  <a:gd name="connsiteY3" fmla="*/ 16673 h 744529"/>
                  <a:gd name="connsiteX4" fmla="*/ 5547360 w 6023688"/>
                  <a:gd name="connsiteY4" fmla="*/ 740573 h 744529"/>
                  <a:gd name="connsiteX5" fmla="*/ 2727960 w 6023688"/>
                  <a:gd name="connsiteY5" fmla="*/ 732953 h 744529"/>
                  <a:gd name="connsiteX6" fmla="*/ 403860 w 6023688"/>
                  <a:gd name="connsiteY6" fmla="*/ 732953 h 744529"/>
                  <a:gd name="connsiteX7" fmla="*/ 0 w 6023688"/>
                  <a:gd name="connsiteY7" fmla="*/ 9053 h 744529"/>
                  <a:gd name="connsiteX0" fmla="*/ 0 w 6023688"/>
                  <a:gd name="connsiteY0" fmla="*/ 9053 h 744529"/>
                  <a:gd name="connsiteX1" fmla="*/ 335280 w 6023688"/>
                  <a:gd name="connsiteY1" fmla="*/ 207173 h 744529"/>
                  <a:gd name="connsiteX2" fmla="*/ 5501640 w 6023688"/>
                  <a:gd name="connsiteY2" fmla="*/ 230033 h 744529"/>
                  <a:gd name="connsiteX3" fmla="*/ 5852160 w 6023688"/>
                  <a:gd name="connsiteY3" fmla="*/ 16673 h 744529"/>
                  <a:gd name="connsiteX4" fmla="*/ 5547360 w 6023688"/>
                  <a:gd name="connsiteY4" fmla="*/ 740573 h 744529"/>
                  <a:gd name="connsiteX5" fmla="*/ 2727960 w 6023688"/>
                  <a:gd name="connsiteY5" fmla="*/ 732953 h 744529"/>
                  <a:gd name="connsiteX6" fmla="*/ 403860 w 6023688"/>
                  <a:gd name="connsiteY6" fmla="*/ 732953 h 744529"/>
                  <a:gd name="connsiteX7" fmla="*/ 0 w 6023688"/>
                  <a:gd name="connsiteY7" fmla="*/ 9053 h 744529"/>
                  <a:gd name="connsiteX0" fmla="*/ 0 w 6023688"/>
                  <a:gd name="connsiteY0" fmla="*/ 9053 h 744529"/>
                  <a:gd name="connsiteX1" fmla="*/ 335280 w 6023688"/>
                  <a:gd name="connsiteY1" fmla="*/ 207173 h 744529"/>
                  <a:gd name="connsiteX2" fmla="*/ 5501640 w 6023688"/>
                  <a:gd name="connsiteY2" fmla="*/ 230033 h 744529"/>
                  <a:gd name="connsiteX3" fmla="*/ 5852160 w 6023688"/>
                  <a:gd name="connsiteY3" fmla="*/ 16673 h 744529"/>
                  <a:gd name="connsiteX4" fmla="*/ 5547360 w 6023688"/>
                  <a:gd name="connsiteY4" fmla="*/ 740573 h 744529"/>
                  <a:gd name="connsiteX5" fmla="*/ 2727960 w 6023688"/>
                  <a:gd name="connsiteY5" fmla="*/ 732953 h 744529"/>
                  <a:gd name="connsiteX6" fmla="*/ 403860 w 6023688"/>
                  <a:gd name="connsiteY6" fmla="*/ 732953 h 744529"/>
                  <a:gd name="connsiteX7" fmla="*/ 0 w 6023688"/>
                  <a:gd name="connsiteY7" fmla="*/ 9053 h 744529"/>
                  <a:gd name="connsiteX0" fmla="*/ 0 w 5876300"/>
                  <a:gd name="connsiteY0" fmla="*/ 10653 h 746129"/>
                  <a:gd name="connsiteX1" fmla="*/ 335280 w 5876300"/>
                  <a:gd name="connsiteY1" fmla="*/ 208773 h 746129"/>
                  <a:gd name="connsiteX2" fmla="*/ 5501640 w 5876300"/>
                  <a:gd name="connsiteY2" fmla="*/ 231633 h 746129"/>
                  <a:gd name="connsiteX3" fmla="*/ 5852160 w 5876300"/>
                  <a:gd name="connsiteY3" fmla="*/ 18273 h 746129"/>
                  <a:gd name="connsiteX4" fmla="*/ 5547360 w 5876300"/>
                  <a:gd name="connsiteY4" fmla="*/ 742173 h 746129"/>
                  <a:gd name="connsiteX5" fmla="*/ 2727960 w 5876300"/>
                  <a:gd name="connsiteY5" fmla="*/ 734553 h 746129"/>
                  <a:gd name="connsiteX6" fmla="*/ 403860 w 5876300"/>
                  <a:gd name="connsiteY6" fmla="*/ 734553 h 746129"/>
                  <a:gd name="connsiteX7" fmla="*/ 0 w 5876300"/>
                  <a:gd name="connsiteY7" fmla="*/ 10653 h 746129"/>
                  <a:gd name="connsiteX0" fmla="*/ 715 w 5877015"/>
                  <a:gd name="connsiteY0" fmla="*/ 10653 h 746129"/>
                  <a:gd name="connsiteX1" fmla="*/ 335995 w 5877015"/>
                  <a:gd name="connsiteY1" fmla="*/ 208773 h 746129"/>
                  <a:gd name="connsiteX2" fmla="*/ 5502355 w 5877015"/>
                  <a:gd name="connsiteY2" fmla="*/ 231633 h 746129"/>
                  <a:gd name="connsiteX3" fmla="*/ 5852875 w 5877015"/>
                  <a:gd name="connsiteY3" fmla="*/ 18273 h 746129"/>
                  <a:gd name="connsiteX4" fmla="*/ 5548075 w 5877015"/>
                  <a:gd name="connsiteY4" fmla="*/ 742173 h 746129"/>
                  <a:gd name="connsiteX5" fmla="*/ 2728675 w 5877015"/>
                  <a:gd name="connsiteY5" fmla="*/ 734553 h 746129"/>
                  <a:gd name="connsiteX6" fmla="*/ 404575 w 5877015"/>
                  <a:gd name="connsiteY6" fmla="*/ 734553 h 746129"/>
                  <a:gd name="connsiteX7" fmla="*/ 715 w 5877015"/>
                  <a:gd name="connsiteY7" fmla="*/ 10653 h 746129"/>
                  <a:gd name="connsiteX0" fmla="*/ 715 w 5877015"/>
                  <a:gd name="connsiteY0" fmla="*/ 10653 h 746129"/>
                  <a:gd name="connsiteX1" fmla="*/ 335995 w 5877015"/>
                  <a:gd name="connsiteY1" fmla="*/ 208773 h 746129"/>
                  <a:gd name="connsiteX2" fmla="*/ 2736295 w 5877015"/>
                  <a:gd name="connsiteY2" fmla="*/ 239253 h 746129"/>
                  <a:gd name="connsiteX3" fmla="*/ 5502355 w 5877015"/>
                  <a:gd name="connsiteY3" fmla="*/ 231633 h 746129"/>
                  <a:gd name="connsiteX4" fmla="*/ 5852875 w 5877015"/>
                  <a:gd name="connsiteY4" fmla="*/ 18273 h 746129"/>
                  <a:gd name="connsiteX5" fmla="*/ 5548075 w 5877015"/>
                  <a:gd name="connsiteY5" fmla="*/ 742173 h 746129"/>
                  <a:gd name="connsiteX6" fmla="*/ 2728675 w 5877015"/>
                  <a:gd name="connsiteY6" fmla="*/ 734553 h 746129"/>
                  <a:gd name="connsiteX7" fmla="*/ 404575 w 5877015"/>
                  <a:gd name="connsiteY7" fmla="*/ 734553 h 746129"/>
                  <a:gd name="connsiteX8" fmla="*/ 715 w 5877015"/>
                  <a:gd name="connsiteY8" fmla="*/ 10653 h 746129"/>
                  <a:gd name="connsiteX0" fmla="*/ 715 w 5877015"/>
                  <a:gd name="connsiteY0" fmla="*/ 10653 h 746129"/>
                  <a:gd name="connsiteX1" fmla="*/ 335995 w 5877015"/>
                  <a:gd name="connsiteY1" fmla="*/ 208773 h 746129"/>
                  <a:gd name="connsiteX2" fmla="*/ 2736295 w 5877015"/>
                  <a:gd name="connsiteY2" fmla="*/ 224013 h 746129"/>
                  <a:gd name="connsiteX3" fmla="*/ 5502355 w 5877015"/>
                  <a:gd name="connsiteY3" fmla="*/ 231633 h 746129"/>
                  <a:gd name="connsiteX4" fmla="*/ 5852875 w 5877015"/>
                  <a:gd name="connsiteY4" fmla="*/ 18273 h 746129"/>
                  <a:gd name="connsiteX5" fmla="*/ 5548075 w 5877015"/>
                  <a:gd name="connsiteY5" fmla="*/ 742173 h 746129"/>
                  <a:gd name="connsiteX6" fmla="*/ 2728675 w 5877015"/>
                  <a:gd name="connsiteY6" fmla="*/ 734553 h 746129"/>
                  <a:gd name="connsiteX7" fmla="*/ 404575 w 5877015"/>
                  <a:gd name="connsiteY7" fmla="*/ 734553 h 746129"/>
                  <a:gd name="connsiteX8" fmla="*/ 715 w 5877015"/>
                  <a:gd name="connsiteY8" fmla="*/ 10653 h 746129"/>
                  <a:gd name="connsiteX0" fmla="*/ 715 w 5877015"/>
                  <a:gd name="connsiteY0" fmla="*/ 10653 h 746129"/>
                  <a:gd name="connsiteX1" fmla="*/ 335995 w 5877015"/>
                  <a:gd name="connsiteY1" fmla="*/ 208773 h 746129"/>
                  <a:gd name="connsiteX2" fmla="*/ 2736295 w 5877015"/>
                  <a:gd name="connsiteY2" fmla="*/ 224013 h 746129"/>
                  <a:gd name="connsiteX3" fmla="*/ 5502355 w 5877015"/>
                  <a:gd name="connsiteY3" fmla="*/ 231633 h 746129"/>
                  <a:gd name="connsiteX4" fmla="*/ 5852875 w 5877015"/>
                  <a:gd name="connsiteY4" fmla="*/ 18273 h 746129"/>
                  <a:gd name="connsiteX5" fmla="*/ 5548075 w 5877015"/>
                  <a:gd name="connsiteY5" fmla="*/ 742173 h 746129"/>
                  <a:gd name="connsiteX6" fmla="*/ 2728675 w 5877015"/>
                  <a:gd name="connsiteY6" fmla="*/ 734553 h 746129"/>
                  <a:gd name="connsiteX7" fmla="*/ 404575 w 5877015"/>
                  <a:gd name="connsiteY7" fmla="*/ 734553 h 746129"/>
                  <a:gd name="connsiteX8" fmla="*/ 715 w 5877015"/>
                  <a:gd name="connsiteY8" fmla="*/ 10653 h 7461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5877015" h="746129">
                    <a:moveTo>
                      <a:pt x="715" y="10653"/>
                    </a:moveTo>
                    <a:cubicBezTo>
                      <a:pt x="187405" y="174483"/>
                      <a:pt x="165815" y="156703"/>
                      <a:pt x="335995" y="208773"/>
                    </a:cubicBezTo>
                    <a:cubicBezTo>
                      <a:pt x="791925" y="246873"/>
                      <a:pt x="1875235" y="220203"/>
                      <a:pt x="2736295" y="224013"/>
                    </a:cubicBezTo>
                    <a:lnTo>
                      <a:pt x="5502355" y="231633"/>
                    </a:lnTo>
                    <a:cubicBezTo>
                      <a:pt x="5827475" y="169403"/>
                      <a:pt x="5845255" y="-66817"/>
                      <a:pt x="5852875" y="18273"/>
                    </a:cubicBezTo>
                    <a:cubicBezTo>
                      <a:pt x="5860495" y="103363"/>
                      <a:pt x="5992575" y="554213"/>
                      <a:pt x="5548075" y="742173"/>
                    </a:cubicBezTo>
                    <a:lnTo>
                      <a:pt x="2728675" y="734553"/>
                    </a:lnTo>
                    <a:cubicBezTo>
                      <a:pt x="1871425" y="733283"/>
                      <a:pt x="1115775" y="761223"/>
                      <a:pt x="404575" y="734553"/>
                    </a:cubicBezTo>
                    <a:cubicBezTo>
                      <a:pt x="-55165" y="616443"/>
                      <a:pt x="4525" y="227823"/>
                      <a:pt x="715" y="10653"/>
                    </a:cubicBezTo>
                    <a:close/>
                  </a:path>
                </a:pathLst>
              </a:custGeom>
              <a:gradFill flip="none" rotWithShape="1">
                <a:gsLst>
                  <a:gs pos="100000">
                    <a:sysClr val="windowText" lastClr="000000">
                      <a:lumMod val="95000"/>
                      <a:lumOff val="5000"/>
                      <a:alpha val="32000"/>
                    </a:sysClr>
                  </a:gs>
                  <a:gs pos="0">
                    <a:sysClr val="windowText" lastClr="000000">
                      <a:lumMod val="95000"/>
                      <a:lumOff val="5000"/>
                      <a:alpha val="40000"/>
                    </a:sysClr>
                  </a:gs>
                  <a:gs pos="12000">
                    <a:sysClr val="windowText" lastClr="000000">
                      <a:lumMod val="95000"/>
                      <a:lumOff val="5000"/>
                      <a:alpha val="15000"/>
                    </a:sysClr>
                  </a:gs>
                  <a:gs pos="36000">
                    <a:srgbClr val="FBFBFB">
                      <a:alpha val="0"/>
                    </a:srgbClr>
                  </a:gs>
                  <a:gs pos="69000">
                    <a:srgbClr val="F8F8F8">
                      <a:alpha val="0"/>
                    </a:srgbClr>
                  </a:gs>
                  <a:gs pos="92000">
                    <a:sysClr val="windowText" lastClr="000000">
                      <a:lumMod val="95000"/>
                      <a:lumOff val="5000"/>
                      <a:alpha val="15000"/>
                    </a:sysClr>
                  </a:gs>
                </a:gsLst>
                <a:lin ang="0" scaled="1"/>
                <a:tileRect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400" b="0" i="0" u="none" strike="noStrike" kern="0" cap="none" spc="0" normalizeH="0" baseline="0" noProof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Calibri"/>
                  <a:ea typeface="宋体"/>
                  <a:cs typeface="+mn-cs"/>
                </a:endParaRPr>
              </a:p>
            </p:txBody>
          </p:sp>
        </p:grpSp>
        <p:grpSp>
          <p:nvGrpSpPr>
            <p:cNvPr id="5" name="组合 32"/>
            <p:cNvGrpSpPr/>
            <p:nvPr/>
          </p:nvGrpSpPr>
          <p:grpSpPr>
            <a:xfrm rot="5400000">
              <a:off x="2359963" y="2559256"/>
              <a:ext cx="4305928" cy="546669"/>
              <a:chOff x="3169205" y="1917206"/>
              <a:chExt cx="5877015" cy="746130"/>
            </a:xfrm>
          </p:grpSpPr>
          <p:sp>
            <p:nvSpPr>
              <p:cNvPr id="29" name="任意多边形 28"/>
              <p:cNvSpPr/>
              <p:nvPr/>
            </p:nvSpPr>
            <p:spPr>
              <a:xfrm>
                <a:off x="3169205" y="1917207"/>
                <a:ext cx="5877015" cy="746129"/>
              </a:xfrm>
              <a:custGeom>
                <a:avLst/>
                <a:gdLst>
                  <a:gd name="connsiteX0" fmla="*/ 185640 w 6209328"/>
                  <a:gd name="connsiteY0" fmla="*/ 18570 h 801241"/>
                  <a:gd name="connsiteX1" fmla="*/ 520920 w 6209328"/>
                  <a:gd name="connsiteY1" fmla="*/ 216690 h 801241"/>
                  <a:gd name="connsiteX2" fmla="*/ 5687280 w 6209328"/>
                  <a:gd name="connsiteY2" fmla="*/ 239550 h 801241"/>
                  <a:gd name="connsiteX3" fmla="*/ 6037800 w 6209328"/>
                  <a:gd name="connsiteY3" fmla="*/ 26190 h 801241"/>
                  <a:gd name="connsiteX4" fmla="*/ 5733000 w 6209328"/>
                  <a:gd name="connsiteY4" fmla="*/ 750090 h 801241"/>
                  <a:gd name="connsiteX5" fmla="*/ 2913600 w 6209328"/>
                  <a:gd name="connsiteY5" fmla="*/ 742470 h 801241"/>
                  <a:gd name="connsiteX6" fmla="*/ 589500 w 6209328"/>
                  <a:gd name="connsiteY6" fmla="*/ 742470 h 801241"/>
                  <a:gd name="connsiteX7" fmla="*/ 185640 w 6209328"/>
                  <a:gd name="connsiteY7" fmla="*/ 18570 h 801241"/>
                  <a:gd name="connsiteX0" fmla="*/ 185640 w 6209328"/>
                  <a:gd name="connsiteY0" fmla="*/ 18570 h 801241"/>
                  <a:gd name="connsiteX1" fmla="*/ 520920 w 6209328"/>
                  <a:gd name="connsiteY1" fmla="*/ 216690 h 801241"/>
                  <a:gd name="connsiteX2" fmla="*/ 5687280 w 6209328"/>
                  <a:gd name="connsiteY2" fmla="*/ 239550 h 801241"/>
                  <a:gd name="connsiteX3" fmla="*/ 6037800 w 6209328"/>
                  <a:gd name="connsiteY3" fmla="*/ 26190 h 801241"/>
                  <a:gd name="connsiteX4" fmla="*/ 5733000 w 6209328"/>
                  <a:gd name="connsiteY4" fmla="*/ 750090 h 801241"/>
                  <a:gd name="connsiteX5" fmla="*/ 2913600 w 6209328"/>
                  <a:gd name="connsiteY5" fmla="*/ 742470 h 801241"/>
                  <a:gd name="connsiteX6" fmla="*/ 589500 w 6209328"/>
                  <a:gd name="connsiteY6" fmla="*/ 742470 h 801241"/>
                  <a:gd name="connsiteX7" fmla="*/ 185640 w 6209328"/>
                  <a:gd name="connsiteY7" fmla="*/ 18570 h 801241"/>
                  <a:gd name="connsiteX0" fmla="*/ 125183 w 6148871"/>
                  <a:gd name="connsiteY0" fmla="*/ 9053 h 791724"/>
                  <a:gd name="connsiteX1" fmla="*/ 460463 w 6148871"/>
                  <a:gd name="connsiteY1" fmla="*/ 207173 h 791724"/>
                  <a:gd name="connsiteX2" fmla="*/ 5626823 w 6148871"/>
                  <a:gd name="connsiteY2" fmla="*/ 230033 h 791724"/>
                  <a:gd name="connsiteX3" fmla="*/ 5977343 w 6148871"/>
                  <a:gd name="connsiteY3" fmla="*/ 16673 h 791724"/>
                  <a:gd name="connsiteX4" fmla="*/ 5672543 w 6148871"/>
                  <a:gd name="connsiteY4" fmla="*/ 740573 h 791724"/>
                  <a:gd name="connsiteX5" fmla="*/ 2853143 w 6148871"/>
                  <a:gd name="connsiteY5" fmla="*/ 732953 h 791724"/>
                  <a:gd name="connsiteX6" fmla="*/ 529043 w 6148871"/>
                  <a:gd name="connsiteY6" fmla="*/ 732953 h 791724"/>
                  <a:gd name="connsiteX7" fmla="*/ 125183 w 6148871"/>
                  <a:gd name="connsiteY7" fmla="*/ 9053 h 791724"/>
                  <a:gd name="connsiteX0" fmla="*/ 125183 w 6148871"/>
                  <a:gd name="connsiteY0" fmla="*/ 9053 h 791724"/>
                  <a:gd name="connsiteX1" fmla="*/ 460463 w 6148871"/>
                  <a:gd name="connsiteY1" fmla="*/ 207173 h 791724"/>
                  <a:gd name="connsiteX2" fmla="*/ 5626823 w 6148871"/>
                  <a:gd name="connsiteY2" fmla="*/ 230033 h 791724"/>
                  <a:gd name="connsiteX3" fmla="*/ 5977343 w 6148871"/>
                  <a:gd name="connsiteY3" fmla="*/ 16673 h 791724"/>
                  <a:gd name="connsiteX4" fmla="*/ 5672543 w 6148871"/>
                  <a:gd name="connsiteY4" fmla="*/ 740573 h 791724"/>
                  <a:gd name="connsiteX5" fmla="*/ 2853143 w 6148871"/>
                  <a:gd name="connsiteY5" fmla="*/ 732953 h 791724"/>
                  <a:gd name="connsiteX6" fmla="*/ 529043 w 6148871"/>
                  <a:gd name="connsiteY6" fmla="*/ 732953 h 791724"/>
                  <a:gd name="connsiteX7" fmla="*/ 125183 w 6148871"/>
                  <a:gd name="connsiteY7" fmla="*/ 9053 h 791724"/>
                  <a:gd name="connsiteX0" fmla="*/ 0 w 6023688"/>
                  <a:gd name="connsiteY0" fmla="*/ 9053 h 791724"/>
                  <a:gd name="connsiteX1" fmla="*/ 335280 w 6023688"/>
                  <a:gd name="connsiteY1" fmla="*/ 207173 h 791724"/>
                  <a:gd name="connsiteX2" fmla="*/ 5501640 w 6023688"/>
                  <a:gd name="connsiteY2" fmla="*/ 230033 h 791724"/>
                  <a:gd name="connsiteX3" fmla="*/ 5852160 w 6023688"/>
                  <a:gd name="connsiteY3" fmla="*/ 16673 h 791724"/>
                  <a:gd name="connsiteX4" fmla="*/ 5547360 w 6023688"/>
                  <a:gd name="connsiteY4" fmla="*/ 740573 h 791724"/>
                  <a:gd name="connsiteX5" fmla="*/ 2727960 w 6023688"/>
                  <a:gd name="connsiteY5" fmla="*/ 732953 h 791724"/>
                  <a:gd name="connsiteX6" fmla="*/ 403860 w 6023688"/>
                  <a:gd name="connsiteY6" fmla="*/ 732953 h 791724"/>
                  <a:gd name="connsiteX7" fmla="*/ 0 w 6023688"/>
                  <a:gd name="connsiteY7" fmla="*/ 9053 h 791724"/>
                  <a:gd name="connsiteX0" fmla="*/ 0 w 6023688"/>
                  <a:gd name="connsiteY0" fmla="*/ 9053 h 791990"/>
                  <a:gd name="connsiteX1" fmla="*/ 335280 w 6023688"/>
                  <a:gd name="connsiteY1" fmla="*/ 207173 h 791990"/>
                  <a:gd name="connsiteX2" fmla="*/ 5501640 w 6023688"/>
                  <a:gd name="connsiteY2" fmla="*/ 230033 h 791990"/>
                  <a:gd name="connsiteX3" fmla="*/ 5852160 w 6023688"/>
                  <a:gd name="connsiteY3" fmla="*/ 16673 h 791990"/>
                  <a:gd name="connsiteX4" fmla="*/ 5547360 w 6023688"/>
                  <a:gd name="connsiteY4" fmla="*/ 740573 h 791990"/>
                  <a:gd name="connsiteX5" fmla="*/ 2727960 w 6023688"/>
                  <a:gd name="connsiteY5" fmla="*/ 732953 h 791990"/>
                  <a:gd name="connsiteX6" fmla="*/ 403860 w 6023688"/>
                  <a:gd name="connsiteY6" fmla="*/ 732953 h 791990"/>
                  <a:gd name="connsiteX7" fmla="*/ 0 w 6023688"/>
                  <a:gd name="connsiteY7" fmla="*/ 9053 h 791990"/>
                  <a:gd name="connsiteX0" fmla="*/ 0 w 6023688"/>
                  <a:gd name="connsiteY0" fmla="*/ 9053 h 791990"/>
                  <a:gd name="connsiteX1" fmla="*/ 335280 w 6023688"/>
                  <a:gd name="connsiteY1" fmla="*/ 207173 h 791990"/>
                  <a:gd name="connsiteX2" fmla="*/ 5501640 w 6023688"/>
                  <a:gd name="connsiteY2" fmla="*/ 230033 h 791990"/>
                  <a:gd name="connsiteX3" fmla="*/ 5852160 w 6023688"/>
                  <a:gd name="connsiteY3" fmla="*/ 16673 h 791990"/>
                  <a:gd name="connsiteX4" fmla="*/ 5547360 w 6023688"/>
                  <a:gd name="connsiteY4" fmla="*/ 740573 h 791990"/>
                  <a:gd name="connsiteX5" fmla="*/ 2727960 w 6023688"/>
                  <a:gd name="connsiteY5" fmla="*/ 732953 h 791990"/>
                  <a:gd name="connsiteX6" fmla="*/ 403860 w 6023688"/>
                  <a:gd name="connsiteY6" fmla="*/ 732953 h 791990"/>
                  <a:gd name="connsiteX7" fmla="*/ 0 w 6023688"/>
                  <a:gd name="connsiteY7" fmla="*/ 9053 h 791990"/>
                  <a:gd name="connsiteX0" fmla="*/ 0 w 6023688"/>
                  <a:gd name="connsiteY0" fmla="*/ 9053 h 791990"/>
                  <a:gd name="connsiteX1" fmla="*/ 335280 w 6023688"/>
                  <a:gd name="connsiteY1" fmla="*/ 207173 h 791990"/>
                  <a:gd name="connsiteX2" fmla="*/ 5501640 w 6023688"/>
                  <a:gd name="connsiteY2" fmla="*/ 230033 h 791990"/>
                  <a:gd name="connsiteX3" fmla="*/ 5852160 w 6023688"/>
                  <a:gd name="connsiteY3" fmla="*/ 16673 h 791990"/>
                  <a:gd name="connsiteX4" fmla="*/ 5547360 w 6023688"/>
                  <a:gd name="connsiteY4" fmla="*/ 740573 h 791990"/>
                  <a:gd name="connsiteX5" fmla="*/ 2727960 w 6023688"/>
                  <a:gd name="connsiteY5" fmla="*/ 732953 h 791990"/>
                  <a:gd name="connsiteX6" fmla="*/ 403860 w 6023688"/>
                  <a:gd name="connsiteY6" fmla="*/ 732953 h 791990"/>
                  <a:gd name="connsiteX7" fmla="*/ 0 w 6023688"/>
                  <a:gd name="connsiteY7" fmla="*/ 9053 h 791990"/>
                  <a:gd name="connsiteX0" fmla="*/ 0 w 6023688"/>
                  <a:gd name="connsiteY0" fmla="*/ 9053 h 791990"/>
                  <a:gd name="connsiteX1" fmla="*/ 335280 w 6023688"/>
                  <a:gd name="connsiteY1" fmla="*/ 207173 h 791990"/>
                  <a:gd name="connsiteX2" fmla="*/ 5501640 w 6023688"/>
                  <a:gd name="connsiteY2" fmla="*/ 230033 h 791990"/>
                  <a:gd name="connsiteX3" fmla="*/ 5852160 w 6023688"/>
                  <a:gd name="connsiteY3" fmla="*/ 16673 h 791990"/>
                  <a:gd name="connsiteX4" fmla="*/ 5547360 w 6023688"/>
                  <a:gd name="connsiteY4" fmla="*/ 740573 h 791990"/>
                  <a:gd name="connsiteX5" fmla="*/ 2727960 w 6023688"/>
                  <a:gd name="connsiteY5" fmla="*/ 732953 h 791990"/>
                  <a:gd name="connsiteX6" fmla="*/ 403860 w 6023688"/>
                  <a:gd name="connsiteY6" fmla="*/ 732953 h 791990"/>
                  <a:gd name="connsiteX7" fmla="*/ 0 w 6023688"/>
                  <a:gd name="connsiteY7" fmla="*/ 9053 h 791990"/>
                  <a:gd name="connsiteX0" fmla="*/ 0 w 6023688"/>
                  <a:gd name="connsiteY0" fmla="*/ 9053 h 744529"/>
                  <a:gd name="connsiteX1" fmla="*/ 335280 w 6023688"/>
                  <a:gd name="connsiteY1" fmla="*/ 207173 h 744529"/>
                  <a:gd name="connsiteX2" fmla="*/ 5501640 w 6023688"/>
                  <a:gd name="connsiteY2" fmla="*/ 230033 h 744529"/>
                  <a:gd name="connsiteX3" fmla="*/ 5852160 w 6023688"/>
                  <a:gd name="connsiteY3" fmla="*/ 16673 h 744529"/>
                  <a:gd name="connsiteX4" fmla="*/ 5547360 w 6023688"/>
                  <a:gd name="connsiteY4" fmla="*/ 740573 h 744529"/>
                  <a:gd name="connsiteX5" fmla="*/ 2727960 w 6023688"/>
                  <a:gd name="connsiteY5" fmla="*/ 732953 h 744529"/>
                  <a:gd name="connsiteX6" fmla="*/ 403860 w 6023688"/>
                  <a:gd name="connsiteY6" fmla="*/ 732953 h 744529"/>
                  <a:gd name="connsiteX7" fmla="*/ 0 w 6023688"/>
                  <a:gd name="connsiteY7" fmla="*/ 9053 h 744529"/>
                  <a:gd name="connsiteX0" fmla="*/ 0 w 6023688"/>
                  <a:gd name="connsiteY0" fmla="*/ 9053 h 744529"/>
                  <a:gd name="connsiteX1" fmla="*/ 335280 w 6023688"/>
                  <a:gd name="connsiteY1" fmla="*/ 207173 h 744529"/>
                  <a:gd name="connsiteX2" fmla="*/ 5501640 w 6023688"/>
                  <a:gd name="connsiteY2" fmla="*/ 230033 h 744529"/>
                  <a:gd name="connsiteX3" fmla="*/ 5852160 w 6023688"/>
                  <a:gd name="connsiteY3" fmla="*/ 16673 h 744529"/>
                  <a:gd name="connsiteX4" fmla="*/ 5547360 w 6023688"/>
                  <a:gd name="connsiteY4" fmla="*/ 740573 h 744529"/>
                  <a:gd name="connsiteX5" fmla="*/ 2727960 w 6023688"/>
                  <a:gd name="connsiteY5" fmla="*/ 732953 h 744529"/>
                  <a:gd name="connsiteX6" fmla="*/ 403860 w 6023688"/>
                  <a:gd name="connsiteY6" fmla="*/ 732953 h 744529"/>
                  <a:gd name="connsiteX7" fmla="*/ 0 w 6023688"/>
                  <a:gd name="connsiteY7" fmla="*/ 9053 h 744529"/>
                  <a:gd name="connsiteX0" fmla="*/ 0 w 6023688"/>
                  <a:gd name="connsiteY0" fmla="*/ 9053 h 744529"/>
                  <a:gd name="connsiteX1" fmla="*/ 335280 w 6023688"/>
                  <a:gd name="connsiteY1" fmla="*/ 207173 h 744529"/>
                  <a:gd name="connsiteX2" fmla="*/ 5501640 w 6023688"/>
                  <a:gd name="connsiteY2" fmla="*/ 230033 h 744529"/>
                  <a:gd name="connsiteX3" fmla="*/ 5852160 w 6023688"/>
                  <a:gd name="connsiteY3" fmla="*/ 16673 h 744529"/>
                  <a:gd name="connsiteX4" fmla="*/ 5547360 w 6023688"/>
                  <a:gd name="connsiteY4" fmla="*/ 740573 h 744529"/>
                  <a:gd name="connsiteX5" fmla="*/ 2727960 w 6023688"/>
                  <a:gd name="connsiteY5" fmla="*/ 732953 h 744529"/>
                  <a:gd name="connsiteX6" fmla="*/ 403860 w 6023688"/>
                  <a:gd name="connsiteY6" fmla="*/ 732953 h 744529"/>
                  <a:gd name="connsiteX7" fmla="*/ 0 w 6023688"/>
                  <a:gd name="connsiteY7" fmla="*/ 9053 h 744529"/>
                  <a:gd name="connsiteX0" fmla="*/ 0 w 6023688"/>
                  <a:gd name="connsiteY0" fmla="*/ 9053 h 744529"/>
                  <a:gd name="connsiteX1" fmla="*/ 335280 w 6023688"/>
                  <a:gd name="connsiteY1" fmla="*/ 207173 h 744529"/>
                  <a:gd name="connsiteX2" fmla="*/ 5501640 w 6023688"/>
                  <a:gd name="connsiteY2" fmla="*/ 230033 h 744529"/>
                  <a:gd name="connsiteX3" fmla="*/ 5852160 w 6023688"/>
                  <a:gd name="connsiteY3" fmla="*/ 16673 h 744529"/>
                  <a:gd name="connsiteX4" fmla="*/ 5547360 w 6023688"/>
                  <a:gd name="connsiteY4" fmla="*/ 740573 h 744529"/>
                  <a:gd name="connsiteX5" fmla="*/ 2727960 w 6023688"/>
                  <a:gd name="connsiteY5" fmla="*/ 732953 h 744529"/>
                  <a:gd name="connsiteX6" fmla="*/ 403860 w 6023688"/>
                  <a:gd name="connsiteY6" fmla="*/ 732953 h 744529"/>
                  <a:gd name="connsiteX7" fmla="*/ 0 w 6023688"/>
                  <a:gd name="connsiteY7" fmla="*/ 9053 h 744529"/>
                  <a:gd name="connsiteX0" fmla="*/ 0 w 5876300"/>
                  <a:gd name="connsiteY0" fmla="*/ 10653 h 746129"/>
                  <a:gd name="connsiteX1" fmla="*/ 335280 w 5876300"/>
                  <a:gd name="connsiteY1" fmla="*/ 208773 h 746129"/>
                  <a:gd name="connsiteX2" fmla="*/ 5501640 w 5876300"/>
                  <a:gd name="connsiteY2" fmla="*/ 231633 h 746129"/>
                  <a:gd name="connsiteX3" fmla="*/ 5852160 w 5876300"/>
                  <a:gd name="connsiteY3" fmla="*/ 18273 h 746129"/>
                  <a:gd name="connsiteX4" fmla="*/ 5547360 w 5876300"/>
                  <a:gd name="connsiteY4" fmla="*/ 742173 h 746129"/>
                  <a:gd name="connsiteX5" fmla="*/ 2727960 w 5876300"/>
                  <a:gd name="connsiteY5" fmla="*/ 734553 h 746129"/>
                  <a:gd name="connsiteX6" fmla="*/ 403860 w 5876300"/>
                  <a:gd name="connsiteY6" fmla="*/ 734553 h 746129"/>
                  <a:gd name="connsiteX7" fmla="*/ 0 w 5876300"/>
                  <a:gd name="connsiteY7" fmla="*/ 10653 h 746129"/>
                  <a:gd name="connsiteX0" fmla="*/ 715 w 5877015"/>
                  <a:gd name="connsiteY0" fmla="*/ 10653 h 746129"/>
                  <a:gd name="connsiteX1" fmla="*/ 335995 w 5877015"/>
                  <a:gd name="connsiteY1" fmla="*/ 208773 h 746129"/>
                  <a:gd name="connsiteX2" fmla="*/ 5502355 w 5877015"/>
                  <a:gd name="connsiteY2" fmla="*/ 231633 h 746129"/>
                  <a:gd name="connsiteX3" fmla="*/ 5852875 w 5877015"/>
                  <a:gd name="connsiteY3" fmla="*/ 18273 h 746129"/>
                  <a:gd name="connsiteX4" fmla="*/ 5548075 w 5877015"/>
                  <a:gd name="connsiteY4" fmla="*/ 742173 h 746129"/>
                  <a:gd name="connsiteX5" fmla="*/ 2728675 w 5877015"/>
                  <a:gd name="connsiteY5" fmla="*/ 734553 h 746129"/>
                  <a:gd name="connsiteX6" fmla="*/ 404575 w 5877015"/>
                  <a:gd name="connsiteY6" fmla="*/ 734553 h 746129"/>
                  <a:gd name="connsiteX7" fmla="*/ 715 w 5877015"/>
                  <a:gd name="connsiteY7" fmla="*/ 10653 h 746129"/>
                  <a:gd name="connsiteX0" fmla="*/ 715 w 5877015"/>
                  <a:gd name="connsiteY0" fmla="*/ 10653 h 746129"/>
                  <a:gd name="connsiteX1" fmla="*/ 335995 w 5877015"/>
                  <a:gd name="connsiteY1" fmla="*/ 208773 h 746129"/>
                  <a:gd name="connsiteX2" fmla="*/ 2736295 w 5877015"/>
                  <a:gd name="connsiteY2" fmla="*/ 239253 h 746129"/>
                  <a:gd name="connsiteX3" fmla="*/ 5502355 w 5877015"/>
                  <a:gd name="connsiteY3" fmla="*/ 231633 h 746129"/>
                  <a:gd name="connsiteX4" fmla="*/ 5852875 w 5877015"/>
                  <a:gd name="connsiteY4" fmla="*/ 18273 h 746129"/>
                  <a:gd name="connsiteX5" fmla="*/ 5548075 w 5877015"/>
                  <a:gd name="connsiteY5" fmla="*/ 742173 h 746129"/>
                  <a:gd name="connsiteX6" fmla="*/ 2728675 w 5877015"/>
                  <a:gd name="connsiteY6" fmla="*/ 734553 h 746129"/>
                  <a:gd name="connsiteX7" fmla="*/ 404575 w 5877015"/>
                  <a:gd name="connsiteY7" fmla="*/ 734553 h 746129"/>
                  <a:gd name="connsiteX8" fmla="*/ 715 w 5877015"/>
                  <a:gd name="connsiteY8" fmla="*/ 10653 h 746129"/>
                  <a:gd name="connsiteX0" fmla="*/ 715 w 5877015"/>
                  <a:gd name="connsiteY0" fmla="*/ 10653 h 746129"/>
                  <a:gd name="connsiteX1" fmla="*/ 335995 w 5877015"/>
                  <a:gd name="connsiteY1" fmla="*/ 208773 h 746129"/>
                  <a:gd name="connsiteX2" fmla="*/ 2736295 w 5877015"/>
                  <a:gd name="connsiteY2" fmla="*/ 224013 h 746129"/>
                  <a:gd name="connsiteX3" fmla="*/ 5502355 w 5877015"/>
                  <a:gd name="connsiteY3" fmla="*/ 231633 h 746129"/>
                  <a:gd name="connsiteX4" fmla="*/ 5852875 w 5877015"/>
                  <a:gd name="connsiteY4" fmla="*/ 18273 h 746129"/>
                  <a:gd name="connsiteX5" fmla="*/ 5548075 w 5877015"/>
                  <a:gd name="connsiteY5" fmla="*/ 742173 h 746129"/>
                  <a:gd name="connsiteX6" fmla="*/ 2728675 w 5877015"/>
                  <a:gd name="connsiteY6" fmla="*/ 734553 h 746129"/>
                  <a:gd name="connsiteX7" fmla="*/ 404575 w 5877015"/>
                  <a:gd name="connsiteY7" fmla="*/ 734553 h 746129"/>
                  <a:gd name="connsiteX8" fmla="*/ 715 w 5877015"/>
                  <a:gd name="connsiteY8" fmla="*/ 10653 h 746129"/>
                  <a:gd name="connsiteX0" fmla="*/ 715 w 5877015"/>
                  <a:gd name="connsiteY0" fmla="*/ 10653 h 746129"/>
                  <a:gd name="connsiteX1" fmla="*/ 335995 w 5877015"/>
                  <a:gd name="connsiteY1" fmla="*/ 208773 h 746129"/>
                  <a:gd name="connsiteX2" fmla="*/ 2736295 w 5877015"/>
                  <a:gd name="connsiteY2" fmla="*/ 224013 h 746129"/>
                  <a:gd name="connsiteX3" fmla="*/ 5502355 w 5877015"/>
                  <a:gd name="connsiteY3" fmla="*/ 231633 h 746129"/>
                  <a:gd name="connsiteX4" fmla="*/ 5852875 w 5877015"/>
                  <a:gd name="connsiteY4" fmla="*/ 18273 h 746129"/>
                  <a:gd name="connsiteX5" fmla="*/ 5548075 w 5877015"/>
                  <a:gd name="connsiteY5" fmla="*/ 742173 h 746129"/>
                  <a:gd name="connsiteX6" fmla="*/ 2728675 w 5877015"/>
                  <a:gd name="connsiteY6" fmla="*/ 734553 h 746129"/>
                  <a:gd name="connsiteX7" fmla="*/ 404575 w 5877015"/>
                  <a:gd name="connsiteY7" fmla="*/ 734553 h 746129"/>
                  <a:gd name="connsiteX8" fmla="*/ 715 w 5877015"/>
                  <a:gd name="connsiteY8" fmla="*/ 10653 h 7461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5877015" h="746129">
                    <a:moveTo>
                      <a:pt x="715" y="10653"/>
                    </a:moveTo>
                    <a:cubicBezTo>
                      <a:pt x="187405" y="174483"/>
                      <a:pt x="165815" y="156703"/>
                      <a:pt x="335995" y="208773"/>
                    </a:cubicBezTo>
                    <a:cubicBezTo>
                      <a:pt x="791925" y="246873"/>
                      <a:pt x="1875235" y="220203"/>
                      <a:pt x="2736295" y="224013"/>
                    </a:cubicBezTo>
                    <a:lnTo>
                      <a:pt x="5502355" y="231633"/>
                    </a:lnTo>
                    <a:cubicBezTo>
                      <a:pt x="5827475" y="169403"/>
                      <a:pt x="5845255" y="-66817"/>
                      <a:pt x="5852875" y="18273"/>
                    </a:cubicBezTo>
                    <a:cubicBezTo>
                      <a:pt x="5860495" y="103363"/>
                      <a:pt x="5992575" y="554213"/>
                      <a:pt x="5548075" y="742173"/>
                    </a:cubicBezTo>
                    <a:lnTo>
                      <a:pt x="2728675" y="734553"/>
                    </a:lnTo>
                    <a:cubicBezTo>
                      <a:pt x="1871425" y="733283"/>
                      <a:pt x="1115775" y="761223"/>
                      <a:pt x="404575" y="734553"/>
                    </a:cubicBezTo>
                    <a:cubicBezTo>
                      <a:pt x="-55165" y="616443"/>
                      <a:pt x="4525" y="227823"/>
                      <a:pt x="715" y="10653"/>
                    </a:cubicBezTo>
                    <a:close/>
                  </a:path>
                </a:pathLst>
              </a:custGeom>
              <a:solidFill>
                <a:srgbClr val="595959"/>
              </a:solidFill>
              <a:ln w="12700" cap="flat" cmpd="sng" algn="ctr">
                <a:noFill/>
                <a:prstDash val="solid"/>
                <a:miter lim="800000"/>
              </a:ln>
              <a:effectLst>
                <a:outerShdw blurRad="215900" sx="102000" sy="102000" algn="ctr" rotWithShape="0">
                  <a:prstClr val="black">
                    <a:alpha val="24000"/>
                  </a:prstClr>
                </a:outerShdw>
              </a:effectLst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400" b="0" i="0" u="none" strike="noStrike" kern="0" cap="none" spc="0" normalizeH="0" baseline="0" noProof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Calibri"/>
                  <a:ea typeface="宋体"/>
                  <a:cs typeface="+mn-cs"/>
                </a:endParaRPr>
              </a:p>
            </p:txBody>
          </p:sp>
          <p:sp>
            <p:nvSpPr>
              <p:cNvPr id="30" name="任意多边形 29"/>
              <p:cNvSpPr/>
              <p:nvPr/>
            </p:nvSpPr>
            <p:spPr>
              <a:xfrm>
                <a:off x="3169205" y="1917206"/>
                <a:ext cx="5877015" cy="746129"/>
              </a:xfrm>
              <a:custGeom>
                <a:avLst/>
                <a:gdLst>
                  <a:gd name="connsiteX0" fmla="*/ 185640 w 6209328"/>
                  <a:gd name="connsiteY0" fmla="*/ 18570 h 801241"/>
                  <a:gd name="connsiteX1" fmla="*/ 520920 w 6209328"/>
                  <a:gd name="connsiteY1" fmla="*/ 216690 h 801241"/>
                  <a:gd name="connsiteX2" fmla="*/ 5687280 w 6209328"/>
                  <a:gd name="connsiteY2" fmla="*/ 239550 h 801241"/>
                  <a:gd name="connsiteX3" fmla="*/ 6037800 w 6209328"/>
                  <a:gd name="connsiteY3" fmla="*/ 26190 h 801241"/>
                  <a:gd name="connsiteX4" fmla="*/ 5733000 w 6209328"/>
                  <a:gd name="connsiteY4" fmla="*/ 750090 h 801241"/>
                  <a:gd name="connsiteX5" fmla="*/ 2913600 w 6209328"/>
                  <a:gd name="connsiteY5" fmla="*/ 742470 h 801241"/>
                  <a:gd name="connsiteX6" fmla="*/ 589500 w 6209328"/>
                  <a:gd name="connsiteY6" fmla="*/ 742470 h 801241"/>
                  <a:gd name="connsiteX7" fmla="*/ 185640 w 6209328"/>
                  <a:gd name="connsiteY7" fmla="*/ 18570 h 801241"/>
                  <a:gd name="connsiteX0" fmla="*/ 185640 w 6209328"/>
                  <a:gd name="connsiteY0" fmla="*/ 18570 h 801241"/>
                  <a:gd name="connsiteX1" fmla="*/ 520920 w 6209328"/>
                  <a:gd name="connsiteY1" fmla="*/ 216690 h 801241"/>
                  <a:gd name="connsiteX2" fmla="*/ 5687280 w 6209328"/>
                  <a:gd name="connsiteY2" fmla="*/ 239550 h 801241"/>
                  <a:gd name="connsiteX3" fmla="*/ 6037800 w 6209328"/>
                  <a:gd name="connsiteY3" fmla="*/ 26190 h 801241"/>
                  <a:gd name="connsiteX4" fmla="*/ 5733000 w 6209328"/>
                  <a:gd name="connsiteY4" fmla="*/ 750090 h 801241"/>
                  <a:gd name="connsiteX5" fmla="*/ 2913600 w 6209328"/>
                  <a:gd name="connsiteY5" fmla="*/ 742470 h 801241"/>
                  <a:gd name="connsiteX6" fmla="*/ 589500 w 6209328"/>
                  <a:gd name="connsiteY6" fmla="*/ 742470 h 801241"/>
                  <a:gd name="connsiteX7" fmla="*/ 185640 w 6209328"/>
                  <a:gd name="connsiteY7" fmla="*/ 18570 h 801241"/>
                  <a:gd name="connsiteX0" fmla="*/ 125183 w 6148871"/>
                  <a:gd name="connsiteY0" fmla="*/ 9053 h 791724"/>
                  <a:gd name="connsiteX1" fmla="*/ 460463 w 6148871"/>
                  <a:gd name="connsiteY1" fmla="*/ 207173 h 791724"/>
                  <a:gd name="connsiteX2" fmla="*/ 5626823 w 6148871"/>
                  <a:gd name="connsiteY2" fmla="*/ 230033 h 791724"/>
                  <a:gd name="connsiteX3" fmla="*/ 5977343 w 6148871"/>
                  <a:gd name="connsiteY3" fmla="*/ 16673 h 791724"/>
                  <a:gd name="connsiteX4" fmla="*/ 5672543 w 6148871"/>
                  <a:gd name="connsiteY4" fmla="*/ 740573 h 791724"/>
                  <a:gd name="connsiteX5" fmla="*/ 2853143 w 6148871"/>
                  <a:gd name="connsiteY5" fmla="*/ 732953 h 791724"/>
                  <a:gd name="connsiteX6" fmla="*/ 529043 w 6148871"/>
                  <a:gd name="connsiteY6" fmla="*/ 732953 h 791724"/>
                  <a:gd name="connsiteX7" fmla="*/ 125183 w 6148871"/>
                  <a:gd name="connsiteY7" fmla="*/ 9053 h 791724"/>
                  <a:gd name="connsiteX0" fmla="*/ 125183 w 6148871"/>
                  <a:gd name="connsiteY0" fmla="*/ 9053 h 791724"/>
                  <a:gd name="connsiteX1" fmla="*/ 460463 w 6148871"/>
                  <a:gd name="connsiteY1" fmla="*/ 207173 h 791724"/>
                  <a:gd name="connsiteX2" fmla="*/ 5626823 w 6148871"/>
                  <a:gd name="connsiteY2" fmla="*/ 230033 h 791724"/>
                  <a:gd name="connsiteX3" fmla="*/ 5977343 w 6148871"/>
                  <a:gd name="connsiteY3" fmla="*/ 16673 h 791724"/>
                  <a:gd name="connsiteX4" fmla="*/ 5672543 w 6148871"/>
                  <a:gd name="connsiteY4" fmla="*/ 740573 h 791724"/>
                  <a:gd name="connsiteX5" fmla="*/ 2853143 w 6148871"/>
                  <a:gd name="connsiteY5" fmla="*/ 732953 h 791724"/>
                  <a:gd name="connsiteX6" fmla="*/ 529043 w 6148871"/>
                  <a:gd name="connsiteY6" fmla="*/ 732953 h 791724"/>
                  <a:gd name="connsiteX7" fmla="*/ 125183 w 6148871"/>
                  <a:gd name="connsiteY7" fmla="*/ 9053 h 791724"/>
                  <a:gd name="connsiteX0" fmla="*/ 0 w 6023688"/>
                  <a:gd name="connsiteY0" fmla="*/ 9053 h 791724"/>
                  <a:gd name="connsiteX1" fmla="*/ 335280 w 6023688"/>
                  <a:gd name="connsiteY1" fmla="*/ 207173 h 791724"/>
                  <a:gd name="connsiteX2" fmla="*/ 5501640 w 6023688"/>
                  <a:gd name="connsiteY2" fmla="*/ 230033 h 791724"/>
                  <a:gd name="connsiteX3" fmla="*/ 5852160 w 6023688"/>
                  <a:gd name="connsiteY3" fmla="*/ 16673 h 791724"/>
                  <a:gd name="connsiteX4" fmla="*/ 5547360 w 6023688"/>
                  <a:gd name="connsiteY4" fmla="*/ 740573 h 791724"/>
                  <a:gd name="connsiteX5" fmla="*/ 2727960 w 6023688"/>
                  <a:gd name="connsiteY5" fmla="*/ 732953 h 791724"/>
                  <a:gd name="connsiteX6" fmla="*/ 403860 w 6023688"/>
                  <a:gd name="connsiteY6" fmla="*/ 732953 h 791724"/>
                  <a:gd name="connsiteX7" fmla="*/ 0 w 6023688"/>
                  <a:gd name="connsiteY7" fmla="*/ 9053 h 791724"/>
                  <a:gd name="connsiteX0" fmla="*/ 0 w 6023688"/>
                  <a:gd name="connsiteY0" fmla="*/ 9053 h 791990"/>
                  <a:gd name="connsiteX1" fmla="*/ 335280 w 6023688"/>
                  <a:gd name="connsiteY1" fmla="*/ 207173 h 791990"/>
                  <a:gd name="connsiteX2" fmla="*/ 5501640 w 6023688"/>
                  <a:gd name="connsiteY2" fmla="*/ 230033 h 791990"/>
                  <a:gd name="connsiteX3" fmla="*/ 5852160 w 6023688"/>
                  <a:gd name="connsiteY3" fmla="*/ 16673 h 791990"/>
                  <a:gd name="connsiteX4" fmla="*/ 5547360 w 6023688"/>
                  <a:gd name="connsiteY4" fmla="*/ 740573 h 791990"/>
                  <a:gd name="connsiteX5" fmla="*/ 2727960 w 6023688"/>
                  <a:gd name="connsiteY5" fmla="*/ 732953 h 791990"/>
                  <a:gd name="connsiteX6" fmla="*/ 403860 w 6023688"/>
                  <a:gd name="connsiteY6" fmla="*/ 732953 h 791990"/>
                  <a:gd name="connsiteX7" fmla="*/ 0 w 6023688"/>
                  <a:gd name="connsiteY7" fmla="*/ 9053 h 791990"/>
                  <a:gd name="connsiteX0" fmla="*/ 0 w 6023688"/>
                  <a:gd name="connsiteY0" fmla="*/ 9053 h 791990"/>
                  <a:gd name="connsiteX1" fmla="*/ 335280 w 6023688"/>
                  <a:gd name="connsiteY1" fmla="*/ 207173 h 791990"/>
                  <a:gd name="connsiteX2" fmla="*/ 5501640 w 6023688"/>
                  <a:gd name="connsiteY2" fmla="*/ 230033 h 791990"/>
                  <a:gd name="connsiteX3" fmla="*/ 5852160 w 6023688"/>
                  <a:gd name="connsiteY3" fmla="*/ 16673 h 791990"/>
                  <a:gd name="connsiteX4" fmla="*/ 5547360 w 6023688"/>
                  <a:gd name="connsiteY4" fmla="*/ 740573 h 791990"/>
                  <a:gd name="connsiteX5" fmla="*/ 2727960 w 6023688"/>
                  <a:gd name="connsiteY5" fmla="*/ 732953 h 791990"/>
                  <a:gd name="connsiteX6" fmla="*/ 403860 w 6023688"/>
                  <a:gd name="connsiteY6" fmla="*/ 732953 h 791990"/>
                  <a:gd name="connsiteX7" fmla="*/ 0 w 6023688"/>
                  <a:gd name="connsiteY7" fmla="*/ 9053 h 791990"/>
                  <a:gd name="connsiteX0" fmla="*/ 0 w 6023688"/>
                  <a:gd name="connsiteY0" fmla="*/ 9053 h 791990"/>
                  <a:gd name="connsiteX1" fmla="*/ 335280 w 6023688"/>
                  <a:gd name="connsiteY1" fmla="*/ 207173 h 791990"/>
                  <a:gd name="connsiteX2" fmla="*/ 5501640 w 6023688"/>
                  <a:gd name="connsiteY2" fmla="*/ 230033 h 791990"/>
                  <a:gd name="connsiteX3" fmla="*/ 5852160 w 6023688"/>
                  <a:gd name="connsiteY3" fmla="*/ 16673 h 791990"/>
                  <a:gd name="connsiteX4" fmla="*/ 5547360 w 6023688"/>
                  <a:gd name="connsiteY4" fmla="*/ 740573 h 791990"/>
                  <a:gd name="connsiteX5" fmla="*/ 2727960 w 6023688"/>
                  <a:gd name="connsiteY5" fmla="*/ 732953 h 791990"/>
                  <a:gd name="connsiteX6" fmla="*/ 403860 w 6023688"/>
                  <a:gd name="connsiteY6" fmla="*/ 732953 h 791990"/>
                  <a:gd name="connsiteX7" fmla="*/ 0 w 6023688"/>
                  <a:gd name="connsiteY7" fmla="*/ 9053 h 791990"/>
                  <a:gd name="connsiteX0" fmla="*/ 0 w 6023688"/>
                  <a:gd name="connsiteY0" fmla="*/ 9053 h 791990"/>
                  <a:gd name="connsiteX1" fmla="*/ 335280 w 6023688"/>
                  <a:gd name="connsiteY1" fmla="*/ 207173 h 791990"/>
                  <a:gd name="connsiteX2" fmla="*/ 5501640 w 6023688"/>
                  <a:gd name="connsiteY2" fmla="*/ 230033 h 791990"/>
                  <a:gd name="connsiteX3" fmla="*/ 5852160 w 6023688"/>
                  <a:gd name="connsiteY3" fmla="*/ 16673 h 791990"/>
                  <a:gd name="connsiteX4" fmla="*/ 5547360 w 6023688"/>
                  <a:gd name="connsiteY4" fmla="*/ 740573 h 791990"/>
                  <a:gd name="connsiteX5" fmla="*/ 2727960 w 6023688"/>
                  <a:gd name="connsiteY5" fmla="*/ 732953 h 791990"/>
                  <a:gd name="connsiteX6" fmla="*/ 403860 w 6023688"/>
                  <a:gd name="connsiteY6" fmla="*/ 732953 h 791990"/>
                  <a:gd name="connsiteX7" fmla="*/ 0 w 6023688"/>
                  <a:gd name="connsiteY7" fmla="*/ 9053 h 791990"/>
                  <a:gd name="connsiteX0" fmla="*/ 0 w 6023688"/>
                  <a:gd name="connsiteY0" fmla="*/ 9053 h 744529"/>
                  <a:gd name="connsiteX1" fmla="*/ 335280 w 6023688"/>
                  <a:gd name="connsiteY1" fmla="*/ 207173 h 744529"/>
                  <a:gd name="connsiteX2" fmla="*/ 5501640 w 6023688"/>
                  <a:gd name="connsiteY2" fmla="*/ 230033 h 744529"/>
                  <a:gd name="connsiteX3" fmla="*/ 5852160 w 6023688"/>
                  <a:gd name="connsiteY3" fmla="*/ 16673 h 744529"/>
                  <a:gd name="connsiteX4" fmla="*/ 5547360 w 6023688"/>
                  <a:gd name="connsiteY4" fmla="*/ 740573 h 744529"/>
                  <a:gd name="connsiteX5" fmla="*/ 2727960 w 6023688"/>
                  <a:gd name="connsiteY5" fmla="*/ 732953 h 744529"/>
                  <a:gd name="connsiteX6" fmla="*/ 403860 w 6023688"/>
                  <a:gd name="connsiteY6" fmla="*/ 732953 h 744529"/>
                  <a:gd name="connsiteX7" fmla="*/ 0 w 6023688"/>
                  <a:gd name="connsiteY7" fmla="*/ 9053 h 744529"/>
                  <a:gd name="connsiteX0" fmla="*/ 0 w 6023688"/>
                  <a:gd name="connsiteY0" fmla="*/ 9053 h 744529"/>
                  <a:gd name="connsiteX1" fmla="*/ 335280 w 6023688"/>
                  <a:gd name="connsiteY1" fmla="*/ 207173 h 744529"/>
                  <a:gd name="connsiteX2" fmla="*/ 5501640 w 6023688"/>
                  <a:gd name="connsiteY2" fmla="*/ 230033 h 744529"/>
                  <a:gd name="connsiteX3" fmla="*/ 5852160 w 6023688"/>
                  <a:gd name="connsiteY3" fmla="*/ 16673 h 744529"/>
                  <a:gd name="connsiteX4" fmla="*/ 5547360 w 6023688"/>
                  <a:gd name="connsiteY4" fmla="*/ 740573 h 744529"/>
                  <a:gd name="connsiteX5" fmla="*/ 2727960 w 6023688"/>
                  <a:gd name="connsiteY5" fmla="*/ 732953 h 744529"/>
                  <a:gd name="connsiteX6" fmla="*/ 403860 w 6023688"/>
                  <a:gd name="connsiteY6" fmla="*/ 732953 h 744529"/>
                  <a:gd name="connsiteX7" fmla="*/ 0 w 6023688"/>
                  <a:gd name="connsiteY7" fmla="*/ 9053 h 744529"/>
                  <a:gd name="connsiteX0" fmla="*/ 0 w 6023688"/>
                  <a:gd name="connsiteY0" fmla="*/ 9053 h 744529"/>
                  <a:gd name="connsiteX1" fmla="*/ 335280 w 6023688"/>
                  <a:gd name="connsiteY1" fmla="*/ 207173 h 744529"/>
                  <a:gd name="connsiteX2" fmla="*/ 5501640 w 6023688"/>
                  <a:gd name="connsiteY2" fmla="*/ 230033 h 744529"/>
                  <a:gd name="connsiteX3" fmla="*/ 5852160 w 6023688"/>
                  <a:gd name="connsiteY3" fmla="*/ 16673 h 744529"/>
                  <a:gd name="connsiteX4" fmla="*/ 5547360 w 6023688"/>
                  <a:gd name="connsiteY4" fmla="*/ 740573 h 744529"/>
                  <a:gd name="connsiteX5" fmla="*/ 2727960 w 6023688"/>
                  <a:gd name="connsiteY5" fmla="*/ 732953 h 744529"/>
                  <a:gd name="connsiteX6" fmla="*/ 403860 w 6023688"/>
                  <a:gd name="connsiteY6" fmla="*/ 732953 h 744529"/>
                  <a:gd name="connsiteX7" fmla="*/ 0 w 6023688"/>
                  <a:gd name="connsiteY7" fmla="*/ 9053 h 744529"/>
                  <a:gd name="connsiteX0" fmla="*/ 0 w 6023688"/>
                  <a:gd name="connsiteY0" fmla="*/ 9053 h 744529"/>
                  <a:gd name="connsiteX1" fmla="*/ 335280 w 6023688"/>
                  <a:gd name="connsiteY1" fmla="*/ 207173 h 744529"/>
                  <a:gd name="connsiteX2" fmla="*/ 5501640 w 6023688"/>
                  <a:gd name="connsiteY2" fmla="*/ 230033 h 744529"/>
                  <a:gd name="connsiteX3" fmla="*/ 5852160 w 6023688"/>
                  <a:gd name="connsiteY3" fmla="*/ 16673 h 744529"/>
                  <a:gd name="connsiteX4" fmla="*/ 5547360 w 6023688"/>
                  <a:gd name="connsiteY4" fmla="*/ 740573 h 744529"/>
                  <a:gd name="connsiteX5" fmla="*/ 2727960 w 6023688"/>
                  <a:gd name="connsiteY5" fmla="*/ 732953 h 744529"/>
                  <a:gd name="connsiteX6" fmla="*/ 403860 w 6023688"/>
                  <a:gd name="connsiteY6" fmla="*/ 732953 h 744529"/>
                  <a:gd name="connsiteX7" fmla="*/ 0 w 6023688"/>
                  <a:gd name="connsiteY7" fmla="*/ 9053 h 744529"/>
                  <a:gd name="connsiteX0" fmla="*/ 0 w 5876300"/>
                  <a:gd name="connsiteY0" fmla="*/ 10653 h 746129"/>
                  <a:gd name="connsiteX1" fmla="*/ 335280 w 5876300"/>
                  <a:gd name="connsiteY1" fmla="*/ 208773 h 746129"/>
                  <a:gd name="connsiteX2" fmla="*/ 5501640 w 5876300"/>
                  <a:gd name="connsiteY2" fmla="*/ 231633 h 746129"/>
                  <a:gd name="connsiteX3" fmla="*/ 5852160 w 5876300"/>
                  <a:gd name="connsiteY3" fmla="*/ 18273 h 746129"/>
                  <a:gd name="connsiteX4" fmla="*/ 5547360 w 5876300"/>
                  <a:gd name="connsiteY4" fmla="*/ 742173 h 746129"/>
                  <a:gd name="connsiteX5" fmla="*/ 2727960 w 5876300"/>
                  <a:gd name="connsiteY5" fmla="*/ 734553 h 746129"/>
                  <a:gd name="connsiteX6" fmla="*/ 403860 w 5876300"/>
                  <a:gd name="connsiteY6" fmla="*/ 734553 h 746129"/>
                  <a:gd name="connsiteX7" fmla="*/ 0 w 5876300"/>
                  <a:gd name="connsiteY7" fmla="*/ 10653 h 746129"/>
                  <a:gd name="connsiteX0" fmla="*/ 715 w 5877015"/>
                  <a:gd name="connsiteY0" fmla="*/ 10653 h 746129"/>
                  <a:gd name="connsiteX1" fmla="*/ 335995 w 5877015"/>
                  <a:gd name="connsiteY1" fmla="*/ 208773 h 746129"/>
                  <a:gd name="connsiteX2" fmla="*/ 5502355 w 5877015"/>
                  <a:gd name="connsiteY2" fmla="*/ 231633 h 746129"/>
                  <a:gd name="connsiteX3" fmla="*/ 5852875 w 5877015"/>
                  <a:gd name="connsiteY3" fmla="*/ 18273 h 746129"/>
                  <a:gd name="connsiteX4" fmla="*/ 5548075 w 5877015"/>
                  <a:gd name="connsiteY4" fmla="*/ 742173 h 746129"/>
                  <a:gd name="connsiteX5" fmla="*/ 2728675 w 5877015"/>
                  <a:gd name="connsiteY5" fmla="*/ 734553 h 746129"/>
                  <a:gd name="connsiteX6" fmla="*/ 404575 w 5877015"/>
                  <a:gd name="connsiteY6" fmla="*/ 734553 h 746129"/>
                  <a:gd name="connsiteX7" fmla="*/ 715 w 5877015"/>
                  <a:gd name="connsiteY7" fmla="*/ 10653 h 746129"/>
                  <a:gd name="connsiteX0" fmla="*/ 715 w 5877015"/>
                  <a:gd name="connsiteY0" fmla="*/ 10653 h 746129"/>
                  <a:gd name="connsiteX1" fmla="*/ 335995 w 5877015"/>
                  <a:gd name="connsiteY1" fmla="*/ 208773 h 746129"/>
                  <a:gd name="connsiteX2" fmla="*/ 2736295 w 5877015"/>
                  <a:gd name="connsiteY2" fmla="*/ 239253 h 746129"/>
                  <a:gd name="connsiteX3" fmla="*/ 5502355 w 5877015"/>
                  <a:gd name="connsiteY3" fmla="*/ 231633 h 746129"/>
                  <a:gd name="connsiteX4" fmla="*/ 5852875 w 5877015"/>
                  <a:gd name="connsiteY4" fmla="*/ 18273 h 746129"/>
                  <a:gd name="connsiteX5" fmla="*/ 5548075 w 5877015"/>
                  <a:gd name="connsiteY5" fmla="*/ 742173 h 746129"/>
                  <a:gd name="connsiteX6" fmla="*/ 2728675 w 5877015"/>
                  <a:gd name="connsiteY6" fmla="*/ 734553 h 746129"/>
                  <a:gd name="connsiteX7" fmla="*/ 404575 w 5877015"/>
                  <a:gd name="connsiteY7" fmla="*/ 734553 h 746129"/>
                  <a:gd name="connsiteX8" fmla="*/ 715 w 5877015"/>
                  <a:gd name="connsiteY8" fmla="*/ 10653 h 746129"/>
                  <a:gd name="connsiteX0" fmla="*/ 715 w 5877015"/>
                  <a:gd name="connsiteY0" fmla="*/ 10653 h 746129"/>
                  <a:gd name="connsiteX1" fmla="*/ 335995 w 5877015"/>
                  <a:gd name="connsiteY1" fmla="*/ 208773 h 746129"/>
                  <a:gd name="connsiteX2" fmla="*/ 2736295 w 5877015"/>
                  <a:gd name="connsiteY2" fmla="*/ 224013 h 746129"/>
                  <a:gd name="connsiteX3" fmla="*/ 5502355 w 5877015"/>
                  <a:gd name="connsiteY3" fmla="*/ 231633 h 746129"/>
                  <a:gd name="connsiteX4" fmla="*/ 5852875 w 5877015"/>
                  <a:gd name="connsiteY4" fmla="*/ 18273 h 746129"/>
                  <a:gd name="connsiteX5" fmla="*/ 5548075 w 5877015"/>
                  <a:gd name="connsiteY5" fmla="*/ 742173 h 746129"/>
                  <a:gd name="connsiteX6" fmla="*/ 2728675 w 5877015"/>
                  <a:gd name="connsiteY6" fmla="*/ 734553 h 746129"/>
                  <a:gd name="connsiteX7" fmla="*/ 404575 w 5877015"/>
                  <a:gd name="connsiteY7" fmla="*/ 734553 h 746129"/>
                  <a:gd name="connsiteX8" fmla="*/ 715 w 5877015"/>
                  <a:gd name="connsiteY8" fmla="*/ 10653 h 746129"/>
                  <a:gd name="connsiteX0" fmla="*/ 715 w 5877015"/>
                  <a:gd name="connsiteY0" fmla="*/ 10653 h 746129"/>
                  <a:gd name="connsiteX1" fmla="*/ 335995 w 5877015"/>
                  <a:gd name="connsiteY1" fmla="*/ 208773 h 746129"/>
                  <a:gd name="connsiteX2" fmla="*/ 2736295 w 5877015"/>
                  <a:gd name="connsiteY2" fmla="*/ 224013 h 746129"/>
                  <a:gd name="connsiteX3" fmla="*/ 5502355 w 5877015"/>
                  <a:gd name="connsiteY3" fmla="*/ 231633 h 746129"/>
                  <a:gd name="connsiteX4" fmla="*/ 5852875 w 5877015"/>
                  <a:gd name="connsiteY4" fmla="*/ 18273 h 746129"/>
                  <a:gd name="connsiteX5" fmla="*/ 5548075 w 5877015"/>
                  <a:gd name="connsiteY5" fmla="*/ 742173 h 746129"/>
                  <a:gd name="connsiteX6" fmla="*/ 2728675 w 5877015"/>
                  <a:gd name="connsiteY6" fmla="*/ 734553 h 746129"/>
                  <a:gd name="connsiteX7" fmla="*/ 404575 w 5877015"/>
                  <a:gd name="connsiteY7" fmla="*/ 734553 h 746129"/>
                  <a:gd name="connsiteX8" fmla="*/ 715 w 5877015"/>
                  <a:gd name="connsiteY8" fmla="*/ 10653 h 7461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5877015" h="746129">
                    <a:moveTo>
                      <a:pt x="715" y="10653"/>
                    </a:moveTo>
                    <a:cubicBezTo>
                      <a:pt x="187405" y="174483"/>
                      <a:pt x="165815" y="156703"/>
                      <a:pt x="335995" y="208773"/>
                    </a:cubicBezTo>
                    <a:cubicBezTo>
                      <a:pt x="791925" y="246873"/>
                      <a:pt x="1875235" y="220203"/>
                      <a:pt x="2736295" y="224013"/>
                    </a:cubicBezTo>
                    <a:lnTo>
                      <a:pt x="5502355" y="231633"/>
                    </a:lnTo>
                    <a:cubicBezTo>
                      <a:pt x="5827475" y="169403"/>
                      <a:pt x="5845255" y="-66817"/>
                      <a:pt x="5852875" y="18273"/>
                    </a:cubicBezTo>
                    <a:cubicBezTo>
                      <a:pt x="5860495" y="103363"/>
                      <a:pt x="5992575" y="554213"/>
                      <a:pt x="5548075" y="742173"/>
                    </a:cubicBezTo>
                    <a:lnTo>
                      <a:pt x="2728675" y="734553"/>
                    </a:lnTo>
                    <a:cubicBezTo>
                      <a:pt x="1871425" y="733283"/>
                      <a:pt x="1115775" y="761223"/>
                      <a:pt x="404575" y="734553"/>
                    </a:cubicBezTo>
                    <a:cubicBezTo>
                      <a:pt x="-55165" y="616443"/>
                      <a:pt x="4525" y="227823"/>
                      <a:pt x="715" y="10653"/>
                    </a:cubicBezTo>
                    <a:close/>
                  </a:path>
                </a:pathLst>
              </a:custGeom>
              <a:gradFill flip="none" rotWithShape="1">
                <a:gsLst>
                  <a:gs pos="100000">
                    <a:sysClr val="windowText" lastClr="000000">
                      <a:lumMod val="95000"/>
                      <a:lumOff val="5000"/>
                      <a:alpha val="32000"/>
                    </a:sysClr>
                  </a:gs>
                  <a:gs pos="0">
                    <a:sysClr val="windowText" lastClr="000000">
                      <a:lumMod val="95000"/>
                      <a:lumOff val="5000"/>
                      <a:alpha val="40000"/>
                    </a:sysClr>
                  </a:gs>
                  <a:gs pos="12000">
                    <a:sysClr val="windowText" lastClr="000000">
                      <a:lumMod val="95000"/>
                      <a:lumOff val="5000"/>
                      <a:alpha val="15000"/>
                    </a:sysClr>
                  </a:gs>
                  <a:gs pos="36000">
                    <a:srgbClr val="FBFBFB">
                      <a:alpha val="0"/>
                    </a:srgbClr>
                  </a:gs>
                  <a:gs pos="69000">
                    <a:srgbClr val="F8F8F8">
                      <a:alpha val="0"/>
                    </a:srgbClr>
                  </a:gs>
                  <a:gs pos="92000">
                    <a:sysClr val="windowText" lastClr="000000">
                      <a:lumMod val="95000"/>
                      <a:lumOff val="5000"/>
                      <a:alpha val="15000"/>
                    </a:sysClr>
                  </a:gs>
                </a:gsLst>
                <a:lin ang="0" scaled="1"/>
                <a:tileRect/>
              </a:gradFill>
              <a:ln w="12700" cap="flat" cmpd="sng" algn="ctr">
                <a:noFill/>
                <a:prstDash val="solid"/>
                <a:miter lim="800000"/>
              </a:ln>
              <a:effectLst>
                <a:outerShdw blurRad="228600" sx="104000" sy="104000" algn="ctr" rotWithShape="0">
                  <a:prstClr val="black">
                    <a:alpha val="40000"/>
                  </a:prstClr>
                </a:outerShdw>
              </a:effectLst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400" b="0" i="0" u="none" strike="noStrike" kern="0" cap="none" spc="0" normalizeH="0" baseline="0" noProof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Calibri"/>
                  <a:ea typeface="宋体"/>
                  <a:cs typeface="+mn-cs"/>
                </a:endParaRPr>
              </a:p>
            </p:txBody>
          </p:sp>
        </p:grpSp>
        <p:grpSp>
          <p:nvGrpSpPr>
            <p:cNvPr id="6" name="组合 35"/>
            <p:cNvGrpSpPr/>
            <p:nvPr/>
          </p:nvGrpSpPr>
          <p:grpSpPr>
            <a:xfrm rot="10800000" flipV="1">
              <a:off x="-1295836" y="940113"/>
              <a:ext cx="6438787" cy="716371"/>
              <a:chOff x="3169205" y="1917205"/>
              <a:chExt cx="5877015" cy="746131"/>
            </a:xfrm>
          </p:grpSpPr>
          <p:sp>
            <p:nvSpPr>
              <p:cNvPr id="27" name="任意多边形 26"/>
              <p:cNvSpPr/>
              <p:nvPr/>
            </p:nvSpPr>
            <p:spPr>
              <a:xfrm>
                <a:off x="3169205" y="1917207"/>
                <a:ext cx="5877015" cy="746129"/>
              </a:xfrm>
              <a:custGeom>
                <a:avLst/>
                <a:gdLst>
                  <a:gd name="connsiteX0" fmla="*/ 185640 w 6209328"/>
                  <a:gd name="connsiteY0" fmla="*/ 18570 h 801241"/>
                  <a:gd name="connsiteX1" fmla="*/ 520920 w 6209328"/>
                  <a:gd name="connsiteY1" fmla="*/ 216690 h 801241"/>
                  <a:gd name="connsiteX2" fmla="*/ 5687280 w 6209328"/>
                  <a:gd name="connsiteY2" fmla="*/ 239550 h 801241"/>
                  <a:gd name="connsiteX3" fmla="*/ 6037800 w 6209328"/>
                  <a:gd name="connsiteY3" fmla="*/ 26190 h 801241"/>
                  <a:gd name="connsiteX4" fmla="*/ 5733000 w 6209328"/>
                  <a:gd name="connsiteY4" fmla="*/ 750090 h 801241"/>
                  <a:gd name="connsiteX5" fmla="*/ 2913600 w 6209328"/>
                  <a:gd name="connsiteY5" fmla="*/ 742470 h 801241"/>
                  <a:gd name="connsiteX6" fmla="*/ 589500 w 6209328"/>
                  <a:gd name="connsiteY6" fmla="*/ 742470 h 801241"/>
                  <a:gd name="connsiteX7" fmla="*/ 185640 w 6209328"/>
                  <a:gd name="connsiteY7" fmla="*/ 18570 h 801241"/>
                  <a:gd name="connsiteX0" fmla="*/ 185640 w 6209328"/>
                  <a:gd name="connsiteY0" fmla="*/ 18570 h 801241"/>
                  <a:gd name="connsiteX1" fmla="*/ 520920 w 6209328"/>
                  <a:gd name="connsiteY1" fmla="*/ 216690 h 801241"/>
                  <a:gd name="connsiteX2" fmla="*/ 5687280 w 6209328"/>
                  <a:gd name="connsiteY2" fmla="*/ 239550 h 801241"/>
                  <a:gd name="connsiteX3" fmla="*/ 6037800 w 6209328"/>
                  <a:gd name="connsiteY3" fmla="*/ 26190 h 801241"/>
                  <a:gd name="connsiteX4" fmla="*/ 5733000 w 6209328"/>
                  <a:gd name="connsiteY4" fmla="*/ 750090 h 801241"/>
                  <a:gd name="connsiteX5" fmla="*/ 2913600 w 6209328"/>
                  <a:gd name="connsiteY5" fmla="*/ 742470 h 801241"/>
                  <a:gd name="connsiteX6" fmla="*/ 589500 w 6209328"/>
                  <a:gd name="connsiteY6" fmla="*/ 742470 h 801241"/>
                  <a:gd name="connsiteX7" fmla="*/ 185640 w 6209328"/>
                  <a:gd name="connsiteY7" fmla="*/ 18570 h 801241"/>
                  <a:gd name="connsiteX0" fmla="*/ 125183 w 6148871"/>
                  <a:gd name="connsiteY0" fmla="*/ 9053 h 791724"/>
                  <a:gd name="connsiteX1" fmla="*/ 460463 w 6148871"/>
                  <a:gd name="connsiteY1" fmla="*/ 207173 h 791724"/>
                  <a:gd name="connsiteX2" fmla="*/ 5626823 w 6148871"/>
                  <a:gd name="connsiteY2" fmla="*/ 230033 h 791724"/>
                  <a:gd name="connsiteX3" fmla="*/ 5977343 w 6148871"/>
                  <a:gd name="connsiteY3" fmla="*/ 16673 h 791724"/>
                  <a:gd name="connsiteX4" fmla="*/ 5672543 w 6148871"/>
                  <a:gd name="connsiteY4" fmla="*/ 740573 h 791724"/>
                  <a:gd name="connsiteX5" fmla="*/ 2853143 w 6148871"/>
                  <a:gd name="connsiteY5" fmla="*/ 732953 h 791724"/>
                  <a:gd name="connsiteX6" fmla="*/ 529043 w 6148871"/>
                  <a:gd name="connsiteY6" fmla="*/ 732953 h 791724"/>
                  <a:gd name="connsiteX7" fmla="*/ 125183 w 6148871"/>
                  <a:gd name="connsiteY7" fmla="*/ 9053 h 791724"/>
                  <a:gd name="connsiteX0" fmla="*/ 125183 w 6148871"/>
                  <a:gd name="connsiteY0" fmla="*/ 9053 h 791724"/>
                  <a:gd name="connsiteX1" fmla="*/ 460463 w 6148871"/>
                  <a:gd name="connsiteY1" fmla="*/ 207173 h 791724"/>
                  <a:gd name="connsiteX2" fmla="*/ 5626823 w 6148871"/>
                  <a:gd name="connsiteY2" fmla="*/ 230033 h 791724"/>
                  <a:gd name="connsiteX3" fmla="*/ 5977343 w 6148871"/>
                  <a:gd name="connsiteY3" fmla="*/ 16673 h 791724"/>
                  <a:gd name="connsiteX4" fmla="*/ 5672543 w 6148871"/>
                  <a:gd name="connsiteY4" fmla="*/ 740573 h 791724"/>
                  <a:gd name="connsiteX5" fmla="*/ 2853143 w 6148871"/>
                  <a:gd name="connsiteY5" fmla="*/ 732953 h 791724"/>
                  <a:gd name="connsiteX6" fmla="*/ 529043 w 6148871"/>
                  <a:gd name="connsiteY6" fmla="*/ 732953 h 791724"/>
                  <a:gd name="connsiteX7" fmla="*/ 125183 w 6148871"/>
                  <a:gd name="connsiteY7" fmla="*/ 9053 h 791724"/>
                  <a:gd name="connsiteX0" fmla="*/ 0 w 6023688"/>
                  <a:gd name="connsiteY0" fmla="*/ 9053 h 791724"/>
                  <a:gd name="connsiteX1" fmla="*/ 335280 w 6023688"/>
                  <a:gd name="connsiteY1" fmla="*/ 207173 h 791724"/>
                  <a:gd name="connsiteX2" fmla="*/ 5501640 w 6023688"/>
                  <a:gd name="connsiteY2" fmla="*/ 230033 h 791724"/>
                  <a:gd name="connsiteX3" fmla="*/ 5852160 w 6023688"/>
                  <a:gd name="connsiteY3" fmla="*/ 16673 h 791724"/>
                  <a:gd name="connsiteX4" fmla="*/ 5547360 w 6023688"/>
                  <a:gd name="connsiteY4" fmla="*/ 740573 h 791724"/>
                  <a:gd name="connsiteX5" fmla="*/ 2727960 w 6023688"/>
                  <a:gd name="connsiteY5" fmla="*/ 732953 h 791724"/>
                  <a:gd name="connsiteX6" fmla="*/ 403860 w 6023688"/>
                  <a:gd name="connsiteY6" fmla="*/ 732953 h 791724"/>
                  <a:gd name="connsiteX7" fmla="*/ 0 w 6023688"/>
                  <a:gd name="connsiteY7" fmla="*/ 9053 h 791724"/>
                  <a:gd name="connsiteX0" fmla="*/ 0 w 6023688"/>
                  <a:gd name="connsiteY0" fmla="*/ 9053 h 791990"/>
                  <a:gd name="connsiteX1" fmla="*/ 335280 w 6023688"/>
                  <a:gd name="connsiteY1" fmla="*/ 207173 h 791990"/>
                  <a:gd name="connsiteX2" fmla="*/ 5501640 w 6023688"/>
                  <a:gd name="connsiteY2" fmla="*/ 230033 h 791990"/>
                  <a:gd name="connsiteX3" fmla="*/ 5852160 w 6023688"/>
                  <a:gd name="connsiteY3" fmla="*/ 16673 h 791990"/>
                  <a:gd name="connsiteX4" fmla="*/ 5547360 w 6023688"/>
                  <a:gd name="connsiteY4" fmla="*/ 740573 h 791990"/>
                  <a:gd name="connsiteX5" fmla="*/ 2727960 w 6023688"/>
                  <a:gd name="connsiteY5" fmla="*/ 732953 h 791990"/>
                  <a:gd name="connsiteX6" fmla="*/ 403860 w 6023688"/>
                  <a:gd name="connsiteY6" fmla="*/ 732953 h 791990"/>
                  <a:gd name="connsiteX7" fmla="*/ 0 w 6023688"/>
                  <a:gd name="connsiteY7" fmla="*/ 9053 h 791990"/>
                  <a:gd name="connsiteX0" fmla="*/ 0 w 6023688"/>
                  <a:gd name="connsiteY0" fmla="*/ 9053 h 791990"/>
                  <a:gd name="connsiteX1" fmla="*/ 335280 w 6023688"/>
                  <a:gd name="connsiteY1" fmla="*/ 207173 h 791990"/>
                  <a:gd name="connsiteX2" fmla="*/ 5501640 w 6023688"/>
                  <a:gd name="connsiteY2" fmla="*/ 230033 h 791990"/>
                  <a:gd name="connsiteX3" fmla="*/ 5852160 w 6023688"/>
                  <a:gd name="connsiteY3" fmla="*/ 16673 h 791990"/>
                  <a:gd name="connsiteX4" fmla="*/ 5547360 w 6023688"/>
                  <a:gd name="connsiteY4" fmla="*/ 740573 h 791990"/>
                  <a:gd name="connsiteX5" fmla="*/ 2727960 w 6023688"/>
                  <a:gd name="connsiteY5" fmla="*/ 732953 h 791990"/>
                  <a:gd name="connsiteX6" fmla="*/ 403860 w 6023688"/>
                  <a:gd name="connsiteY6" fmla="*/ 732953 h 791990"/>
                  <a:gd name="connsiteX7" fmla="*/ 0 w 6023688"/>
                  <a:gd name="connsiteY7" fmla="*/ 9053 h 791990"/>
                  <a:gd name="connsiteX0" fmla="*/ 0 w 6023688"/>
                  <a:gd name="connsiteY0" fmla="*/ 9053 h 791990"/>
                  <a:gd name="connsiteX1" fmla="*/ 335280 w 6023688"/>
                  <a:gd name="connsiteY1" fmla="*/ 207173 h 791990"/>
                  <a:gd name="connsiteX2" fmla="*/ 5501640 w 6023688"/>
                  <a:gd name="connsiteY2" fmla="*/ 230033 h 791990"/>
                  <a:gd name="connsiteX3" fmla="*/ 5852160 w 6023688"/>
                  <a:gd name="connsiteY3" fmla="*/ 16673 h 791990"/>
                  <a:gd name="connsiteX4" fmla="*/ 5547360 w 6023688"/>
                  <a:gd name="connsiteY4" fmla="*/ 740573 h 791990"/>
                  <a:gd name="connsiteX5" fmla="*/ 2727960 w 6023688"/>
                  <a:gd name="connsiteY5" fmla="*/ 732953 h 791990"/>
                  <a:gd name="connsiteX6" fmla="*/ 403860 w 6023688"/>
                  <a:gd name="connsiteY6" fmla="*/ 732953 h 791990"/>
                  <a:gd name="connsiteX7" fmla="*/ 0 w 6023688"/>
                  <a:gd name="connsiteY7" fmla="*/ 9053 h 791990"/>
                  <a:gd name="connsiteX0" fmla="*/ 0 w 6023688"/>
                  <a:gd name="connsiteY0" fmla="*/ 9053 h 791990"/>
                  <a:gd name="connsiteX1" fmla="*/ 335280 w 6023688"/>
                  <a:gd name="connsiteY1" fmla="*/ 207173 h 791990"/>
                  <a:gd name="connsiteX2" fmla="*/ 5501640 w 6023688"/>
                  <a:gd name="connsiteY2" fmla="*/ 230033 h 791990"/>
                  <a:gd name="connsiteX3" fmla="*/ 5852160 w 6023688"/>
                  <a:gd name="connsiteY3" fmla="*/ 16673 h 791990"/>
                  <a:gd name="connsiteX4" fmla="*/ 5547360 w 6023688"/>
                  <a:gd name="connsiteY4" fmla="*/ 740573 h 791990"/>
                  <a:gd name="connsiteX5" fmla="*/ 2727960 w 6023688"/>
                  <a:gd name="connsiteY5" fmla="*/ 732953 h 791990"/>
                  <a:gd name="connsiteX6" fmla="*/ 403860 w 6023688"/>
                  <a:gd name="connsiteY6" fmla="*/ 732953 h 791990"/>
                  <a:gd name="connsiteX7" fmla="*/ 0 w 6023688"/>
                  <a:gd name="connsiteY7" fmla="*/ 9053 h 791990"/>
                  <a:gd name="connsiteX0" fmla="*/ 0 w 6023688"/>
                  <a:gd name="connsiteY0" fmla="*/ 9053 h 744529"/>
                  <a:gd name="connsiteX1" fmla="*/ 335280 w 6023688"/>
                  <a:gd name="connsiteY1" fmla="*/ 207173 h 744529"/>
                  <a:gd name="connsiteX2" fmla="*/ 5501640 w 6023688"/>
                  <a:gd name="connsiteY2" fmla="*/ 230033 h 744529"/>
                  <a:gd name="connsiteX3" fmla="*/ 5852160 w 6023688"/>
                  <a:gd name="connsiteY3" fmla="*/ 16673 h 744529"/>
                  <a:gd name="connsiteX4" fmla="*/ 5547360 w 6023688"/>
                  <a:gd name="connsiteY4" fmla="*/ 740573 h 744529"/>
                  <a:gd name="connsiteX5" fmla="*/ 2727960 w 6023688"/>
                  <a:gd name="connsiteY5" fmla="*/ 732953 h 744529"/>
                  <a:gd name="connsiteX6" fmla="*/ 403860 w 6023688"/>
                  <a:gd name="connsiteY6" fmla="*/ 732953 h 744529"/>
                  <a:gd name="connsiteX7" fmla="*/ 0 w 6023688"/>
                  <a:gd name="connsiteY7" fmla="*/ 9053 h 744529"/>
                  <a:gd name="connsiteX0" fmla="*/ 0 w 6023688"/>
                  <a:gd name="connsiteY0" fmla="*/ 9053 h 744529"/>
                  <a:gd name="connsiteX1" fmla="*/ 335280 w 6023688"/>
                  <a:gd name="connsiteY1" fmla="*/ 207173 h 744529"/>
                  <a:gd name="connsiteX2" fmla="*/ 5501640 w 6023688"/>
                  <a:gd name="connsiteY2" fmla="*/ 230033 h 744529"/>
                  <a:gd name="connsiteX3" fmla="*/ 5852160 w 6023688"/>
                  <a:gd name="connsiteY3" fmla="*/ 16673 h 744529"/>
                  <a:gd name="connsiteX4" fmla="*/ 5547360 w 6023688"/>
                  <a:gd name="connsiteY4" fmla="*/ 740573 h 744529"/>
                  <a:gd name="connsiteX5" fmla="*/ 2727960 w 6023688"/>
                  <a:gd name="connsiteY5" fmla="*/ 732953 h 744529"/>
                  <a:gd name="connsiteX6" fmla="*/ 403860 w 6023688"/>
                  <a:gd name="connsiteY6" fmla="*/ 732953 h 744529"/>
                  <a:gd name="connsiteX7" fmla="*/ 0 w 6023688"/>
                  <a:gd name="connsiteY7" fmla="*/ 9053 h 744529"/>
                  <a:gd name="connsiteX0" fmla="*/ 0 w 6023688"/>
                  <a:gd name="connsiteY0" fmla="*/ 9053 h 744529"/>
                  <a:gd name="connsiteX1" fmla="*/ 335280 w 6023688"/>
                  <a:gd name="connsiteY1" fmla="*/ 207173 h 744529"/>
                  <a:gd name="connsiteX2" fmla="*/ 5501640 w 6023688"/>
                  <a:gd name="connsiteY2" fmla="*/ 230033 h 744529"/>
                  <a:gd name="connsiteX3" fmla="*/ 5852160 w 6023688"/>
                  <a:gd name="connsiteY3" fmla="*/ 16673 h 744529"/>
                  <a:gd name="connsiteX4" fmla="*/ 5547360 w 6023688"/>
                  <a:gd name="connsiteY4" fmla="*/ 740573 h 744529"/>
                  <a:gd name="connsiteX5" fmla="*/ 2727960 w 6023688"/>
                  <a:gd name="connsiteY5" fmla="*/ 732953 h 744529"/>
                  <a:gd name="connsiteX6" fmla="*/ 403860 w 6023688"/>
                  <a:gd name="connsiteY6" fmla="*/ 732953 h 744529"/>
                  <a:gd name="connsiteX7" fmla="*/ 0 w 6023688"/>
                  <a:gd name="connsiteY7" fmla="*/ 9053 h 744529"/>
                  <a:gd name="connsiteX0" fmla="*/ 0 w 6023688"/>
                  <a:gd name="connsiteY0" fmla="*/ 9053 h 744529"/>
                  <a:gd name="connsiteX1" fmla="*/ 335280 w 6023688"/>
                  <a:gd name="connsiteY1" fmla="*/ 207173 h 744529"/>
                  <a:gd name="connsiteX2" fmla="*/ 5501640 w 6023688"/>
                  <a:gd name="connsiteY2" fmla="*/ 230033 h 744529"/>
                  <a:gd name="connsiteX3" fmla="*/ 5852160 w 6023688"/>
                  <a:gd name="connsiteY3" fmla="*/ 16673 h 744529"/>
                  <a:gd name="connsiteX4" fmla="*/ 5547360 w 6023688"/>
                  <a:gd name="connsiteY4" fmla="*/ 740573 h 744529"/>
                  <a:gd name="connsiteX5" fmla="*/ 2727960 w 6023688"/>
                  <a:gd name="connsiteY5" fmla="*/ 732953 h 744529"/>
                  <a:gd name="connsiteX6" fmla="*/ 403860 w 6023688"/>
                  <a:gd name="connsiteY6" fmla="*/ 732953 h 744529"/>
                  <a:gd name="connsiteX7" fmla="*/ 0 w 6023688"/>
                  <a:gd name="connsiteY7" fmla="*/ 9053 h 744529"/>
                  <a:gd name="connsiteX0" fmla="*/ 0 w 5876300"/>
                  <a:gd name="connsiteY0" fmla="*/ 10653 h 746129"/>
                  <a:gd name="connsiteX1" fmla="*/ 335280 w 5876300"/>
                  <a:gd name="connsiteY1" fmla="*/ 208773 h 746129"/>
                  <a:gd name="connsiteX2" fmla="*/ 5501640 w 5876300"/>
                  <a:gd name="connsiteY2" fmla="*/ 231633 h 746129"/>
                  <a:gd name="connsiteX3" fmla="*/ 5852160 w 5876300"/>
                  <a:gd name="connsiteY3" fmla="*/ 18273 h 746129"/>
                  <a:gd name="connsiteX4" fmla="*/ 5547360 w 5876300"/>
                  <a:gd name="connsiteY4" fmla="*/ 742173 h 746129"/>
                  <a:gd name="connsiteX5" fmla="*/ 2727960 w 5876300"/>
                  <a:gd name="connsiteY5" fmla="*/ 734553 h 746129"/>
                  <a:gd name="connsiteX6" fmla="*/ 403860 w 5876300"/>
                  <a:gd name="connsiteY6" fmla="*/ 734553 h 746129"/>
                  <a:gd name="connsiteX7" fmla="*/ 0 w 5876300"/>
                  <a:gd name="connsiteY7" fmla="*/ 10653 h 746129"/>
                  <a:gd name="connsiteX0" fmla="*/ 715 w 5877015"/>
                  <a:gd name="connsiteY0" fmla="*/ 10653 h 746129"/>
                  <a:gd name="connsiteX1" fmla="*/ 335995 w 5877015"/>
                  <a:gd name="connsiteY1" fmla="*/ 208773 h 746129"/>
                  <a:gd name="connsiteX2" fmla="*/ 5502355 w 5877015"/>
                  <a:gd name="connsiteY2" fmla="*/ 231633 h 746129"/>
                  <a:gd name="connsiteX3" fmla="*/ 5852875 w 5877015"/>
                  <a:gd name="connsiteY3" fmla="*/ 18273 h 746129"/>
                  <a:gd name="connsiteX4" fmla="*/ 5548075 w 5877015"/>
                  <a:gd name="connsiteY4" fmla="*/ 742173 h 746129"/>
                  <a:gd name="connsiteX5" fmla="*/ 2728675 w 5877015"/>
                  <a:gd name="connsiteY5" fmla="*/ 734553 h 746129"/>
                  <a:gd name="connsiteX6" fmla="*/ 404575 w 5877015"/>
                  <a:gd name="connsiteY6" fmla="*/ 734553 h 746129"/>
                  <a:gd name="connsiteX7" fmla="*/ 715 w 5877015"/>
                  <a:gd name="connsiteY7" fmla="*/ 10653 h 746129"/>
                  <a:gd name="connsiteX0" fmla="*/ 715 w 5877015"/>
                  <a:gd name="connsiteY0" fmla="*/ 10653 h 746129"/>
                  <a:gd name="connsiteX1" fmla="*/ 335995 w 5877015"/>
                  <a:gd name="connsiteY1" fmla="*/ 208773 h 746129"/>
                  <a:gd name="connsiteX2" fmla="*/ 2736295 w 5877015"/>
                  <a:gd name="connsiteY2" fmla="*/ 239253 h 746129"/>
                  <a:gd name="connsiteX3" fmla="*/ 5502355 w 5877015"/>
                  <a:gd name="connsiteY3" fmla="*/ 231633 h 746129"/>
                  <a:gd name="connsiteX4" fmla="*/ 5852875 w 5877015"/>
                  <a:gd name="connsiteY4" fmla="*/ 18273 h 746129"/>
                  <a:gd name="connsiteX5" fmla="*/ 5548075 w 5877015"/>
                  <a:gd name="connsiteY5" fmla="*/ 742173 h 746129"/>
                  <a:gd name="connsiteX6" fmla="*/ 2728675 w 5877015"/>
                  <a:gd name="connsiteY6" fmla="*/ 734553 h 746129"/>
                  <a:gd name="connsiteX7" fmla="*/ 404575 w 5877015"/>
                  <a:gd name="connsiteY7" fmla="*/ 734553 h 746129"/>
                  <a:gd name="connsiteX8" fmla="*/ 715 w 5877015"/>
                  <a:gd name="connsiteY8" fmla="*/ 10653 h 746129"/>
                  <a:gd name="connsiteX0" fmla="*/ 715 w 5877015"/>
                  <a:gd name="connsiteY0" fmla="*/ 10653 h 746129"/>
                  <a:gd name="connsiteX1" fmla="*/ 335995 w 5877015"/>
                  <a:gd name="connsiteY1" fmla="*/ 208773 h 746129"/>
                  <a:gd name="connsiteX2" fmla="*/ 2736295 w 5877015"/>
                  <a:gd name="connsiteY2" fmla="*/ 224013 h 746129"/>
                  <a:gd name="connsiteX3" fmla="*/ 5502355 w 5877015"/>
                  <a:gd name="connsiteY3" fmla="*/ 231633 h 746129"/>
                  <a:gd name="connsiteX4" fmla="*/ 5852875 w 5877015"/>
                  <a:gd name="connsiteY4" fmla="*/ 18273 h 746129"/>
                  <a:gd name="connsiteX5" fmla="*/ 5548075 w 5877015"/>
                  <a:gd name="connsiteY5" fmla="*/ 742173 h 746129"/>
                  <a:gd name="connsiteX6" fmla="*/ 2728675 w 5877015"/>
                  <a:gd name="connsiteY6" fmla="*/ 734553 h 746129"/>
                  <a:gd name="connsiteX7" fmla="*/ 404575 w 5877015"/>
                  <a:gd name="connsiteY7" fmla="*/ 734553 h 746129"/>
                  <a:gd name="connsiteX8" fmla="*/ 715 w 5877015"/>
                  <a:gd name="connsiteY8" fmla="*/ 10653 h 746129"/>
                  <a:gd name="connsiteX0" fmla="*/ 715 w 5877015"/>
                  <a:gd name="connsiteY0" fmla="*/ 10653 h 746129"/>
                  <a:gd name="connsiteX1" fmla="*/ 335995 w 5877015"/>
                  <a:gd name="connsiteY1" fmla="*/ 208773 h 746129"/>
                  <a:gd name="connsiteX2" fmla="*/ 2736295 w 5877015"/>
                  <a:gd name="connsiteY2" fmla="*/ 224013 h 746129"/>
                  <a:gd name="connsiteX3" fmla="*/ 5502355 w 5877015"/>
                  <a:gd name="connsiteY3" fmla="*/ 231633 h 746129"/>
                  <a:gd name="connsiteX4" fmla="*/ 5852875 w 5877015"/>
                  <a:gd name="connsiteY4" fmla="*/ 18273 h 746129"/>
                  <a:gd name="connsiteX5" fmla="*/ 5548075 w 5877015"/>
                  <a:gd name="connsiteY5" fmla="*/ 742173 h 746129"/>
                  <a:gd name="connsiteX6" fmla="*/ 2728675 w 5877015"/>
                  <a:gd name="connsiteY6" fmla="*/ 734553 h 746129"/>
                  <a:gd name="connsiteX7" fmla="*/ 404575 w 5877015"/>
                  <a:gd name="connsiteY7" fmla="*/ 734553 h 746129"/>
                  <a:gd name="connsiteX8" fmla="*/ 715 w 5877015"/>
                  <a:gd name="connsiteY8" fmla="*/ 10653 h 7461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5877015" h="746129">
                    <a:moveTo>
                      <a:pt x="715" y="10653"/>
                    </a:moveTo>
                    <a:cubicBezTo>
                      <a:pt x="187405" y="174483"/>
                      <a:pt x="165815" y="156703"/>
                      <a:pt x="335995" y="208773"/>
                    </a:cubicBezTo>
                    <a:cubicBezTo>
                      <a:pt x="791925" y="246873"/>
                      <a:pt x="1875235" y="220203"/>
                      <a:pt x="2736295" y="224013"/>
                    </a:cubicBezTo>
                    <a:lnTo>
                      <a:pt x="5502355" y="231633"/>
                    </a:lnTo>
                    <a:cubicBezTo>
                      <a:pt x="5827475" y="169403"/>
                      <a:pt x="5845255" y="-66817"/>
                      <a:pt x="5852875" y="18273"/>
                    </a:cubicBezTo>
                    <a:cubicBezTo>
                      <a:pt x="5860495" y="103363"/>
                      <a:pt x="5992575" y="554213"/>
                      <a:pt x="5548075" y="742173"/>
                    </a:cubicBezTo>
                    <a:lnTo>
                      <a:pt x="2728675" y="734553"/>
                    </a:lnTo>
                    <a:cubicBezTo>
                      <a:pt x="1871425" y="733283"/>
                      <a:pt x="1115775" y="761223"/>
                      <a:pt x="404575" y="734553"/>
                    </a:cubicBezTo>
                    <a:cubicBezTo>
                      <a:pt x="-55165" y="616443"/>
                      <a:pt x="4525" y="227823"/>
                      <a:pt x="715" y="10653"/>
                    </a:cubicBezTo>
                    <a:close/>
                  </a:path>
                </a:pathLst>
              </a:custGeom>
              <a:solidFill>
                <a:srgbClr val="F1AF59"/>
              </a:solidFill>
              <a:ln w="12700" cap="flat" cmpd="sng" algn="ctr">
                <a:noFill/>
                <a:prstDash val="solid"/>
                <a:miter lim="800000"/>
              </a:ln>
              <a:effectLst>
                <a:outerShdw blurRad="215900" sx="102000" sy="102000" algn="ctr" rotWithShape="0">
                  <a:prstClr val="black">
                    <a:alpha val="24000"/>
                  </a:prstClr>
                </a:outerShdw>
              </a:effectLst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400" b="0" i="0" u="none" strike="noStrike" kern="0" cap="none" spc="0" normalizeH="0" baseline="0" noProof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Calibri"/>
                  <a:ea typeface="宋体"/>
                  <a:cs typeface="+mn-cs"/>
                </a:endParaRPr>
              </a:p>
            </p:txBody>
          </p:sp>
          <p:sp>
            <p:nvSpPr>
              <p:cNvPr id="28" name="任意多边形 27"/>
              <p:cNvSpPr/>
              <p:nvPr/>
            </p:nvSpPr>
            <p:spPr>
              <a:xfrm>
                <a:off x="3169205" y="1917205"/>
                <a:ext cx="5877015" cy="746127"/>
              </a:xfrm>
              <a:custGeom>
                <a:avLst/>
                <a:gdLst>
                  <a:gd name="connsiteX0" fmla="*/ 185640 w 6209328"/>
                  <a:gd name="connsiteY0" fmla="*/ 18570 h 801241"/>
                  <a:gd name="connsiteX1" fmla="*/ 520920 w 6209328"/>
                  <a:gd name="connsiteY1" fmla="*/ 216690 h 801241"/>
                  <a:gd name="connsiteX2" fmla="*/ 5687280 w 6209328"/>
                  <a:gd name="connsiteY2" fmla="*/ 239550 h 801241"/>
                  <a:gd name="connsiteX3" fmla="*/ 6037800 w 6209328"/>
                  <a:gd name="connsiteY3" fmla="*/ 26190 h 801241"/>
                  <a:gd name="connsiteX4" fmla="*/ 5733000 w 6209328"/>
                  <a:gd name="connsiteY4" fmla="*/ 750090 h 801241"/>
                  <a:gd name="connsiteX5" fmla="*/ 2913600 w 6209328"/>
                  <a:gd name="connsiteY5" fmla="*/ 742470 h 801241"/>
                  <a:gd name="connsiteX6" fmla="*/ 589500 w 6209328"/>
                  <a:gd name="connsiteY6" fmla="*/ 742470 h 801241"/>
                  <a:gd name="connsiteX7" fmla="*/ 185640 w 6209328"/>
                  <a:gd name="connsiteY7" fmla="*/ 18570 h 801241"/>
                  <a:gd name="connsiteX0" fmla="*/ 185640 w 6209328"/>
                  <a:gd name="connsiteY0" fmla="*/ 18570 h 801241"/>
                  <a:gd name="connsiteX1" fmla="*/ 520920 w 6209328"/>
                  <a:gd name="connsiteY1" fmla="*/ 216690 h 801241"/>
                  <a:gd name="connsiteX2" fmla="*/ 5687280 w 6209328"/>
                  <a:gd name="connsiteY2" fmla="*/ 239550 h 801241"/>
                  <a:gd name="connsiteX3" fmla="*/ 6037800 w 6209328"/>
                  <a:gd name="connsiteY3" fmla="*/ 26190 h 801241"/>
                  <a:gd name="connsiteX4" fmla="*/ 5733000 w 6209328"/>
                  <a:gd name="connsiteY4" fmla="*/ 750090 h 801241"/>
                  <a:gd name="connsiteX5" fmla="*/ 2913600 w 6209328"/>
                  <a:gd name="connsiteY5" fmla="*/ 742470 h 801241"/>
                  <a:gd name="connsiteX6" fmla="*/ 589500 w 6209328"/>
                  <a:gd name="connsiteY6" fmla="*/ 742470 h 801241"/>
                  <a:gd name="connsiteX7" fmla="*/ 185640 w 6209328"/>
                  <a:gd name="connsiteY7" fmla="*/ 18570 h 801241"/>
                  <a:gd name="connsiteX0" fmla="*/ 125183 w 6148871"/>
                  <a:gd name="connsiteY0" fmla="*/ 9053 h 791724"/>
                  <a:gd name="connsiteX1" fmla="*/ 460463 w 6148871"/>
                  <a:gd name="connsiteY1" fmla="*/ 207173 h 791724"/>
                  <a:gd name="connsiteX2" fmla="*/ 5626823 w 6148871"/>
                  <a:gd name="connsiteY2" fmla="*/ 230033 h 791724"/>
                  <a:gd name="connsiteX3" fmla="*/ 5977343 w 6148871"/>
                  <a:gd name="connsiteY3" fmla="*/ 16673 h 791724"/>
                  <a:gd name="connsiteX4" fmla="*/ 5672543 w 6148871"/>
                  <a:gd name="connsiteY4" fmla="*/ 740573 h 791724"/>
                  <a:gd name="connsiteX5" fmla="*/ 2853143 w 6148871"/>
                  <a:gd name="connsiteY5" fmla="*/ 732953 h 791724"/>
                  <a:gd name="connsiteX6" fmla="*/ 529043 w 6148871"/>
                  <a:gd name="connsiteY6" fmla="*/ 732953 h 791724"/>
                  <a:gd name="connsiteX7" fmla="*/ 125183 w 6148871"/>
                  <a:gd name="connsiteY7" fmla="*/ 9053 h 791724"/>
                  <a:gd name="connsiteX0" fmla="*/ 125183 w 6148871"/>
                  <a:gd name="connsiteY0" fmla="*/ 9053 h 791724"/>
                  <a:gd name="connsiteX1" fmla="*/ 460463 w 6148871"/>
                  <a:gd name="connsiteY1" fmla="*/ 207173 h 791724"/>
                  <a:gd name="connsiteX2" fmla="*/ 5626823 w 6148871"/>
                  <a:gd name="connsiteY2" fmla="*/ 230033 h 791724"/>
                  <a:gd name="connsiteX3" fmla="*/ 5977343 w 6148871"/>
                  <a:gd name="connsiteY3" fmla="*/ 16673 h 791724"/>
                  <a:gd name="connsiteX4" fmla="*/ 5672543 w 6148871"/>
                  <a:gd name="connsiteY4" fmla="*/ 740573 h 791724"/>
                  <a:gd name="connsiteX5" fmla="*/ 2853143 w 6148871"/>
                  <a:gd name="connsiteY5" fmla="*/ 732953 h 791724"/>
                  <a:gd name="connsiteX6" fmla="*/ 529043 w 6148871"/>
                  <a:gd name="connsiteY6" fmla="*/ 732953 h 791724"/>
                  <a:gd name="connsiteX7" fmla="*/ 125183 w 6148871"/>
                  <a:gd name="connsiteY7" fmla="*/ 9053 h 791724"/>
                  <a:gd name="connsiteX0" fmla="*/ 0 w 6023688"/>
                  <a:gd name="connsiteY0" fmla="*/ 9053 h 791724"/>
                  <a:gd name="connsiteX1" fmla="*/ 335280 w 6023688"/>
                  <a:gd name="connsiteY1" fmla="*/ 207173 h 791724"/>
                  <a:gd name="connsiteX2" fmla="*/ 5501640 w 6023688"/>
                  <a:gd name="connsiteY2" fmla="*/ 230033 h 791724"/>
                  <a:gd name="connsiteX3" fmla="*/ 5852160 w 6023688"/>
                  <a:gd name="connsiteY3" fmla="*/ 16673 h 791724"/>
                  <a:gd name="connsiteX4" fmla="*/ 5547360 w 6023688"/>
                  <a:gd name="connsiteY4" fmla="*/ 740573 h 791724"/>
                  <a:gd name="connsiteX5" fmla="*/ 2727960 w 6023688"/>
                  <a:gd name="connsiteY5" fmla="*/ 732953 h 791724"/>
                  <a:gd name="connsiteX6" fmla="*/ 403860 w 6023688"/>
                  <a:gd name="connsiteY6" fmla="*/ 732953 h 791724"/>
                  <a:gd name="connsiteX7" fmla="*/ 0 w 6023688"/>
                  <a:gd name="connsiteY7" fmla="*/ 9053 h 791724"/>
                  <a:gd name="connsiteX0" fmla="*/ 0 w 6023688"/>
                  <a:gd name="connsiteY0" fmla="*/ 9053 h 791990"/>
                  <a:gd name="connsiteX1" fmla="*/ 335280 w 6023688"/>
                  <a:gd name="connsiteY1" fmla="*/ 207173 h 791990"/>
                  <a:gd name="connsiteX2" fmla="*/ 5501640 w 6023688"/>
                  <a:gd name="connsiteY2" fmla="*/ 230033 h 791990"/>
                  <a:gd name="connsiteX3" fmla="*/ 5852160 w 6023688"/>
                  <a:gd name="connsiteY3" fmla="*/ 16673 h 791990"/>
                  <a:gd name="connsiteX4" fmla="*/ 5547360 w 6023688"/>
                  <a:gd name="connsiteY4" fmla="*/ 740573 h 791990"/>
                  <a:gd name="connsiteX5" fmla="*/ 2727960 w 6023688"/>
                  <a:gd name="connsiteY5" fmla="*/ 732953 h 791990"/>
                  <a:gd name="connsiteX6" fmla="*/ 403860 w 6023688"/>
                  <a:gd name="connsiteY6" fmla="*/ 732953 h 791990"/>
                  <a:gd name="connsiteX7" fmla="*/ 0 w 6023688"/>
                  <a:gd name="connsiteY7" fmla="*/ 9053 h 791990"/>
                  <a:gd name="connsiteX0" fmla="*/ 0 w 6023688"/>
                  <a:gd name="connsiteY0" fmla="*/ 9053 h 791990"/>
                  <a:gd name="connsiteX1" fmla="*/ 335280 w 6023688"/>
                  <a:gd name="connsiteY1" fmla="*/ 207173 h 791990"/>
                  <a:gd name="connsiteX2" fmla="*/ 5501640 w 6023688"/>
                  <a:gd name="connsiteY2" fmla="*/ 230033 h 791990"/>
                  <a:gd name="connsiteX3" fmla="*/ 5852160 w 6023688"/>
                  <a:gd name="connsiteY3" fmla="*/ 16673 h 791990"/>
                  <a:gd name="connsiteX4" fmla="*/ 5547360 w 6023688"/>
                  <a:gd name="connsiteY4" fmla="*/ 740573 h 791990"/>
                  <a:gd name="connsiteX5" fmla="*/ 2727960 w 6023688"/>
                  <a:gd name="connsiteY5" fmla="*/ 732953 h 791990"/>
                  <a:gd name="connsiteX6" fmla="*/ 403860 w 6023688"/>
                  <a:gd name="connsiteY6" fmla="*/ 732953 h 791990"/>
                  <a:gd name="connsiteX7" fmla="*/ 0 w 6023688"/>
                  <a:gd name="connsiteY7" fmla="*/ 9053 h 791990"/>
                  <a:gd name="connsiteX0" fmla="*/ 0 w 6023688"/>
                  <a:gd name="connsiteY0" fmla="*/ 9053 h 791990"/>
                  <a:gd name="connsiteX1" fmla="*/ 335280 w 6023688"/>
                  <a:gd name="connsiteY1" fmla="*/ 207173 h 791990"/>
                  <a:gd name="connsiteX2" fmla="*/ 5501640 w 6023688"/>
                  <a:gd name="connsiteY2" fmla="*/ 230033 h 791990"/>
                  <a:gd name="connsiteX3" fmla="*/ 5852160 w 6023688"/>
                  <a:gd name="connsiteY3" fmla="*/ 16673 h 791990"/>
                  <a:gd name="connsiteX4" fmla="*/ 5547360 w 6023688"/>
                  <a:gd name="connsiteY4" fmla="*/ 740573 h 791990"/>
                  <a:gd name="connsiteX5" fmla="*/ 2727960 w 6023688"/>
                  <a:gd name="connsiteY5" fmla="*/ 732953 h 791990"/>
                  <a:gd name="connsiteX6" fmla="*/ 403860 w 6023688"/>
                  <a:gd name="connsiteY6" fmla="*/ 732953 h 791990"/>
                  <a:gd name="connsiteX7" fmla="*/ 0 w 6023688"/>
                  <a:gd name="connsiteY7" fmla="*/ 9053 h 791990"/>
                  <a:gd name="connsiteX0" fmla="*/ 0 w 6023688"/>
                  <a:gd name="connsiteY0" fmla="*/ 9053 h 791990"/>
                  <a:gd name="connsiteX1" fmla="*/ 335280 w 6023688"/>
                  <a:gd name="connsiteY1" fmla="*/ 207173 h 791990"/>
                  <a:gd name="connsiteX2" fmla="*/ 5501640 w 6023688"/>
                  <a:gd name="connsiteY2" fmla="*/ 230033 h 791990"/>
                  <a:gd name="connsiteX3" fmla="*/ 5852160 w 6023688"/>
                  <a:gd name="connsiteY3" fmla="*/ 16673 h 791990"/>
                  <a:gd name="connsiteX4" fmla="*/ 5547360 w 6023688"/>
                  <a:gd name="connsiteY4" fmla="*/ 740573 h 791990"/>
                  <a:gd name="connsiteX5" fmla="*/ 2727960 w 6023688"/>
                  <a:gd name="connsiteY5" fmla="*/ 732953 h 791990"/>
                  <a:gd name="connsiteX6" fmla="*/ 403860 w 6023688"/>
                  <a:gd name="connsiteY6" fmla="*/ 732953 h 791990"/>
                  <a:gd name="connsiteX7" fmla="*/ 0 w 6023688"/>
                  <a:gd name="connsiteY7" fmla="*/ 9053 h 791990"/>
                  <a:gd name="connsiteX0" fmla="*/ 0 w 6023688"/>
                  <a:gd name="connsiteY0" fmla="*/ 9053 h 744529"/>
                  <a:gd name="connsiteX1" fmla="*/ 335280 w 6023688"/>
                  <a:gd name="connsiteY1" fmla="*/ 207173 h 744529"/>
                  <a:gd name="connsiteX2" fmla="*/ 5501640 w 6023688"/>
                  <a:gd name="connsiteY2" fmla="*/ 230033 h 744529"/>
                  <a:gd name="connsiteX3" fmla="*/ 5852160 w 6023688"/>
                  <a:gd name="connsiteY3" fmla="*/ 16673 h 744529"/>
                  <a:gd name="connsiteX4" fmla="*/ 5547360 w 6023688"/>
                  <a:gd name="connsiteY4" fmla="*/ 740573 h 744529"/>
                  <a:gd name="connsiteX5" fmla="*/ 2727960 w 6023688"/>
                  <a:gd name="connsiteY5" fmla="*/ 732953 h 744529"/>
                  <a:gd name="connsiteX6" fmla="*/ 403860 w 6023688"/>
                  <a:gd name="connsiteY6" fmla="*/ 732953 h 744529"/>
                  <a:gd name="connsiteX7" fmla="*/ 0 w 6023688"/>
                  <a:gd name="connsiteY7" fmla="*/ 9053 h 744529"/>
                  <a:gd name="connsiteX0" fmla="*/ 0 w 6023688"/>
                  <a:gd name="connsiteY0" fmla="*/ 9053 h 744529"/>
                  <a:gd name="connsiteX1" fmla="*/ 335280 w 6023688"/>
                  <a:gd name="connsiteY1" fmla="*/ 207173 h 744529"/>
                  <a:gd name="connsiteX2" fmla="*/ 5501640 w 6023688"/>
                  <a:gd name="connsiteY2" fmla="*/ 230033 h 744529"/>
                  <a:gd name="connsiteX3" fmla="*/ 5852160 w 6023688"/>
                  <a:gd name="connsiteY3" fmla="*/ 16673 h 744529"/>
                  <a:gd name="connsiteX4" fmla="*/ 5547360 w 6023688"/>
                  <a:gd name="connsiteY4" fmla="*/ 740573 h 744529"/>
                  <a:gd name="connsiteX5" fmla="*/ 2727960 w 6023688"/>
                  <a:gd name="connsiteY5" fmla="*/ 732953 h 744529"/>
                  <a:gd name="connsiteX6" fmla="*/ 403860 w 6023688"/>
                  <a:gd name="connsiteY6" fmla="*/ 732953 h 744529"/>
                  <a:gd name="connsiteX7" fmla="*/ 0 w 6023688"/>
                  <a:gd name="connsiteY7" fmla="*/ 9053 h 744529"/>
                  <a:gd name="connsiteX0" fmla="*/ 0 w 6023688"/>
                  <a:gd name="connsiteY0" fmla="*/ 9053 h 744529"/>
                  <a:gd name="connsiteX1" fmla="*/ 335280 w 6023688"/>
                  <a:gd name="connsiteY1" fmla="*/ 207173 h 744529"/>
                  <a:gd name="connsiteX2" fmla="*/ 5501640 w 6023688"/>
                  <a:gd name="connsiteY2" fmla="*/ 230033 h 744529"/>
                  <a:gd name="connsiteX3" fmla="*/ 5852160 w 6023688"/>
                  <a:gd name="connsiteY3" fmla="*/ 16673 h 744529"/>
                  <a:gd name="connsiteX4" fmla="*/ 5547360 w 6023688"/>
                  <a:gd name="connsiteY4" fmla="*/ 740573 h 744529"/>
                  <a:gd name="connsiteX5" fmla="*/ 2727960 w 6023688"/>
                  <a:gd name="connsiteY5" fmla="*/ 732953 h 744529"/>
                  <a:gd name="connsiteX6" fmla="*/ 403860 w 6023688"/>
                  <a:gd name="connsiteY6" fmla="*/ 732953 h 744529"/>
                  <a:gd name="connsiteX7" fmla="*/ 0 w 6023688"/>
                  <a:gd name="connsiteY7" fmla="*/ 9053 h 744529"/>
                  <a:gd name="connsiteX0" fmla="*/ 0 w 6023688"/>
                  <a:gd name="connsiteY0" fmla="*/ 9053 h 744529"/>
                  <a:gd name="connsiteX1" fmla="*/ 335280 w 6023688"/>
                  <a:gd name="connsiteY1" fmla="*/ 207173 h 744529"/>
                  <a:gd name="connsiteX2" fmla="*/ 5501640 w 6023688"/>
                  <a:gd name="connsiteY2" fmla="*/ 230033 h 744529"/>
                  <a:gd name="connsiteX3" fmla="*/ 5852160 w 6023688"/>
                  <a:gd name="connsiteY3" fmla="*/ 16673 h 744529"/>
                  <a:gd name="connsiteX4" fmla="*/ 5547360 w 6023688"/>
                  <a:gd name="connsiteY4" fmla="*/ 740573 h 744529"/>
                  <a:gd name="connsiteX5" fmla="*/ 2727960 w 6023688"/>
                  <a:gd name="connsiteY5" fmla="*/ 732953 h 744529"/>
                  <a:gd name="connsiteX6" fmla="*/ 403860 w 6023688"/>
                  <a:gd name="connsiteY6" fmla="*/ 732953 h 744529"/>
                  <a:gd name="connsiteX7" fmla="*/ 0 w 6023688"/>
                  <a:gd name="connsiteY7" fmla="*/ 9053 h 744529"/>
                  <a:gd name="connsiteX0" fmla="*/ 0 w 5876300"/>
                  <a:gd name="connsiteY0" fmla="*/ 10653 h 746129"/>
                  <a:gd name="connsiteX1" fmla="*/ 335280 w 5876300"/>
                  <a:gd name="connsiteY1" fmla="*/ 208773 h 746129"/>
                  <a:gd name="connsiteX2" fmla="*/ 5501640 w 5876300"/>
                  <a:gd name="connsiteY2" fmla="*/ 231633 h 746129"/>
                  <a:gd name="connsiteX3" fmla="*/ 5852160 w 5876300"/>
                  <a:gd name="connsiteY3" fmla="*/ 18273 h 746129"/>
                  <a:gd name="connsiteX4" fmla="*/ 5547360 w 5876300"/>
                  <a:gd name="connsiteY4" fmla="*/ 742173 h 746129"/>
                  <a:gd name="connsiteX5" fmla="*/ 2727960 w 5876300"/>
                  <a:gd name="connsiteY5" fmla="*/ 734553 h 746129"/>
                  <a:gd name="connsiteX6" fmla="*/ 403860 w 5876300"/>
                  <a:gd name="connsiteY6" fmla="*/ 734553 h 746129"/>
                  <a:gd name="connsiteX7" fmla="*/ 0 w 5876300"/>
                  <a:gd name="connsiteY7" fmla="*/ 10653 h 746129"/>
                  <a:gd name="connsiteX0" fmla="*/ 715 w 5877015"/>
                  <a:gd name="connsiteY0" fmla="*/ 10653 h 746129"/>
                  <a:gd name="connsiteX1" fmla="*/ 335995 w 5877015"/>
                  <a:gd name="connsiteY1" fmla="*/ 208773 h 746129"/>
                  <a:gd name="connsiteX2" fmla="*/ 5502355 w 5877015"/>
                  <a:gd name="connsiteY2" fmla="*/ 231633 h 746129"/>
                  <a:gd name="connsiteX3" fmla="*/ 5852875 w 5877015"/>
                  <a:gd name="connsiteY3" fmla="*/ 18273 h 746129"/>
                  <a:gd name="connsiteX4" fmla="*/ 5548075 w 5877015"/>
                  <a:gd name="connsiteY4" fmla="*/ 742173 h 746129"/>
                  <a:gd name="connsiteX5" fmla="*/ 2728675 w 5877015"/>
                  <a:gd name="connsiteY5" fmla="*/ 734553 h 746129"/>
                  <a:gd name="connsiteX6" fmla="*/ 404575 w 5877015"/>
                  <a:gd name="connsiteY6" fmla="*/ 734553 h 746129"/>
                  <a:gd name="connsiteX7" fmla="*/ 715 w 5877015"/>
                  <a:gd name="connsiteY7" fmla="*/ 10653 h 746129"/>
                  <a:gd name="connsiteX0" fmla="*/ 715 w 5877015"/>
                  <a:gd name="connsiteY0" fmla="*/ 10653 h 746129"/>
                  <a:gd name="connsiteX1" fmla="*/ 335995 w 5877015"/>
                  <a:gd name="connsiteY1" fmla="*/ 208773 h 746129"/>
                  <a:gd name="connsiteX2" fmla="*/ 2736295 w 5877015"/>
                  <a:gd name="connsiteY2" fmla="*/ 239253 h 746129"/>
                  <a:gd name="connsiteX3" fmla="*/ 5502355 w 5877015"/>
                  <a:gd name="connsiteY3" fmla="*/ 231633 h 746129"/>
                  <a:gd name="connsiteX4" fmla="*/ 5852875 w 5877015"/>
                  <a:gd name="connsiteY4" fmla="*/ 18273 h 746129"/>
                  <a:gd name="connsiteX5" fmla="*/ 5548075 w 5877015"/>
                  <a:gd name="connsiteY5" fmla="*/ 742173 h 746129"/>
                  <a:gd name="connsiteX6" fmla="*/ 2728675 w 5877015"/>
                  <a:gd name="connsiteY6" fmla="*/ 734553 h 746129"/>
                  <a:gd name="connsiteX7" fmla="*/ 404575 w 5877015"/>
                  <a:gd name="connsiteY7" fmla="*/ 734553 h 746129"/>
                  <a:gd name="connsiteX8" fmla="*/ 715 w 5877015"/>
                  <a:gd name="connsiteY8" fmla="*/ 10653 h 746129"/>
                  <a:gd name="connsiteX0" fmla="*/ 715 w 5877015"/>
                  <a:gd name="connsiteY0" fmla="*/ 10653 h 746129"/>
                  <a:gd name="connsiteX1" fmla="*/ 335995 w 5877015"/>
                  <a:gd name="connsiteY1" fmla="*/ 208773 h 746129"/>
                  <a:gd name="connsiteX2" fmla="*/ 2736295 w 5877015"/>
                  <a:gd name="connsiteY2" fmla="*/ 224013 h 746129"/>
                  <a:gd name="connsiteX3" fmla="*/ 5502355 w 5877015"/>
                  <a:gd name="connsiteY3" fmla="*/ 231633 h 746129"/>
                  <a:gd name="connsiteX4" fmla="*/ 5852875 w 5877015"/>
                  <a:gd name="connsiteY4" fmla="*/ 18273 h 746129"/>
                  <a:gd name="connsiteX5" fmla="*/ 5548075 w 5877015"/>
                  <a:gd name="connsiteY5" fmla="*/ 742173 h 746129"/>
                  <a:gd name="connsiteX6" fmla="*/ 2728675 w 5877015"/>
                  <a:gd name="connsiteY6" fmla="*/ 734553 h 746129"/>
                  <a:gd name="connsiteX7" fmla="*/ 404575 w 5877015"/>
                  <a:gd name="connsiteY7" fmla="*/ 734553 h 746129"/>
                  <a:gd name="connsiteX8" fmla="*/ 715 w 5877015"/>
                  <a:gd name="connsiteY8" fmla="*/ 10653 h 746129"/>
                  <a:gd name="connsiteX0" fmla="*/ 715 w 5877015"/>
                  <a:gd name="connsiteY0" fmla="*/ 10653 h 746129"/>
                  <a:gd name="connsiteX1" fmla="*/ 335995 w 5877015"/>
                  <a:gd name="connsiteY1" fmla="*/ 208773 h 746129"/>
                  <a:gd name="connsiteX2" fmla="*/ 2736295 w 5877015"/>
                  <a:gd name="connsiteY2" fmla="*/ 224013 h 746129"/>
                  <a:gd name="connsiteX3" fmla="*/ 5502355 w 5877015"/>
                  <a:gd name="connsiteY3" fmla="*/ 231633 h 746129"/>
                  <a:gd name="connsiteX4" fmla="*/ 5852875 w 5877015"/>
                  <a:gd name="connsiteY4" fmla="*/ 18273 h 746129"/>
                  <a:gd name="connsiteX5" fmla="*/ 5548075 w 5877015"/>
                  <a:gd name="connsiteY5" fmla="*/ 742173 h 746129"/>
                  <a:gd name="connsiteX6" fmla="*/ 2728675 w 5877015"/>
                  <a:gd name="connsiteY6" fmla="*/ 734553 h 746129"/>
                  <a:gd name="connsiteX7" fmla="*/ 404575 w 5877015"/>
                  <a:gd name="connsiteY7" fmla="*/ 734553 h 746129"/>
                  <a:gd name="connsiteX8" fmla="*/ 715 w 5877015"/>
                  <a:gd name="connsiteY8" fmla="*/ 10653 h 7461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5877015" h="746129">
                    <a:moveTo>
                      <a:pt x="715" y="10653"/>
                    </a:moveTo>
                    <a:cubicBezTo>
                      <a:pt x="187405" y="174483"/>
                      <a:pt x="165815" y="156703"/>
                      <a:pt x="335995" y="208773"/>
                    </a:cubicBezTo>
                    <a:cubicBezTo>
                      <a:pt x="791925" y="246873"/>
                      <a:pt x="1875235" y="220203"/>
                      <a:pt x="2736295" y="224013"/>
                    </a:cubicBezTo>
                    <a:lnTo>
                      <a:pt x="5502355" y="231633"/>
                    </a:lnTo>
                    <a:cubicBezTo>
                      <a:pt x="5827475" y="169403"/>
                      <a:pt x="5845255" y="-66817"/>
                      <a:pt x="5852875" y="18273"/>
                    </a:cubicBezTo>
                    <a:cubicBezTo>
                      <a:pt x="5860495" y="103363"/>
                      <a:pt x="5992575" y="554213"/>
                      <a:pt x="5548075" y="742173"/>
                    </a:cubicBezTo>
                    <a:lnTo>
                      <a:pt x="2728675" y="734553"/>
                    </a:lnTo>
                    <a:cubicBezTo>
                      <a:pt x="1871425" y="733283"/>
                      <a:pt x="1115775" y="761223"/>
                      <a:pt x="404575" y="734553"/>
                    </a:cubicBezTo>
                    <a:cubicBezTo>
                      <a:pt x="-55165" y="616443"/>
                      <a:pt x="4525" y="227823"/>
                      <a:pt x="715" y="10653"/>
                    </a:cubicBezTo>
                    <a:close/>
                  </a:path>
                </a:pathLst>
              </a:custGeom>
              <a:gradFill flip="none" rotWithShape="1">
                <a:gsLst>
                  <a:gs pos="100000">
                    <a:sysClr val="windowText" lastClr="000000">
                      <a:lumMod val="95000"/>
                      <a:lumOff val="5000"/>
                      <a:alpha val="32000"/>
                    </a:sysClr>
                  </a:gs>
                  <a:gs pos="0">
                    <a:sysClr val="windowText" lastClr="000000">
                      <a:lumMod val="95000"/>
                      <a:lumOff val="5000"/>
                      <a:alpha val="40000"/>
                    </a:sysClr>
                  </a:gs>
                  <a:gs pos="12000">
                    <a:sysClr val="windowText" lastClr="000000">
                      <a:lumMod val="95000"/>
                      <a:lumOff val="5000"/>
                      <a:alpha val="15000"/>
                    </a:sysClr>
                  </a:gs>
                  <a:gs pos="36000">
                    <a:srgbClr val="FBFBFB">
                      <a:alpha val="0"/>
                    </a:srgbClr>
                  </a:gs>
                  <a:gs pos="69000">
                    <a:srgbClr val="F8F8F8">
                      <a:alpha val="0"/>
                    </a:srgbClr>
                  </a:gs>
                  <a:gs pos="92000">
                    <a:sysClr val="windowText" lastClr="000000">
                      <a:lumMod val="95000"/>
                      <a:lumOff val="5000"/>
                      <a:alpha val="15000"/>
                    </a:sysClr>
                  </a:gs>
                </a:gsLst>
                <a:lin ang="0" scaled="1"/>
                <a:tileRect/>
              </a:gradFill>
              <a:ln w="12700" cap="flat" cmpd="sng" algn="ctr">
                <a:noFill/>
                <a:prstDash val="solid"/>
                <a:miter lim="800000"/>
              </a:ln>
              <a:effectLst>
                <a:outerShdw blurRad="215900" dist="38100" dir="1200000" algn="ctr" rotWithShape="0">
                  <a:prstClr val="black">
                    <a:alpha val="32000"/>
                  </a:prstClr>
                </a:outerShdw>
              </a:effectLst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400" b="0" i="0" u="none" strike="noStrike" kern="0" cap="none" spc="0" normalizeH="0" baseline="0" noProof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Calibri"/>
                  <a:ea typeface="宋体"/>
                  <a:cs typeface="+mn-cs"/>
                </a:endParaRPr>
              </a:p>
            </p:txBody>
          </p:sp>
        </p:grpSp>
        <p:sp>
          <p:nvSpPr>
            <p:cNvPr id="23" name="任意多边形 22"/>
            <p:cNvSpPr/>
            <p:nvPr/>
          </p:nvSpPr>
          <p:spPr>
            <a:xfrm rot="10800000" flipH="1">
              <a:off x="568269" y="3946171"/>
              <a:ext cx="1058877" cy="1062205"/>
            </a:xfrm>
            <a:custGeom>
              <a:avLst/>
              <a:gdLst>
                <a:gd name="connsiteX0" fmla="*/ 16243 w 1464100"/>
                <a:gd name="connsiteY0" fmla="*/ 562479 h 1476922"/>
                <a:gd name="connsiteX1" fmla="*/ 122923 w 1464100"/>
                <a:gd name="connsiteY1" fmla="*/ 143379 h 1476922"/>
                <a:gd name="connsiteX2" fmla="*/ 496303 w 1464100"/>
                <a:gd name="connsiteY2" fmla="*/ 13839 h 1476922"/>
                <a:gd name="connsiteX3" fmla="*/ 1464043 w 1464100"/>
                <a:gd name="connsiteY3" fmla="*/ 432939 h 1476922"/>
                <a:gd name="connsiteX4" fmla="*/ 542023 w 1464100"/>
                <a:gd name="connsiteY4" fmla="*/ 524379 h 1476922"/>
                <a:gd name="connsiteX5" fmla="*/ 427723 w 1464100"/>
                <a:gd name="connsiteY5" fmla="*/ 1476879 h 1476922"/>
                <a:gd name="connsiteX6" fmla="*/ 16243 w 1464100"/>
                <a:gd name="connsiteY6" fmla="*/ 562479 h 1476922"/>
                <a:gd name="connsiteX0" fmla="*/ 29819 w 1477676"/>
                <a:gd name="connsiteY0" fmla="*/ 569393 h 1483836"/>
                <a:gd name="connsiteX1" fmla="*/ 136499 w 1477676"/>
                <a:gd name="connsiteY1" fmla="*/ 150293 h 1483836"/>
                <a:gd name="connsiteX2" fmla="*/ 509879 w 1477676"/>
                <a:gd name="connsiteY2" fmla="*/ 20753 h 1483836"/>
                <a:gd name="connsiteX3" fmla="*/ 1477619 w 1477676"/>
                <a:gd name="connsiteY3" fmla="*/ 439853 h 1483836"/>
                <a:gd name="connsiteX4" fmla="*/ 555599 w 1477676"/>
                <a:gd name="connsiteY4" fmla="*/ 531293 h 1483836"/>
                <a:gd name="connsiteX5" fmla="*/ 441299 w 1477676"/>
                <a:gd name="connsiteY5" fmla="*/ 1483793 h 1483836"/>
                <a:gd name="connsiteX6" fmla="*/ 29819 w 1477676"/>
                <a:gd name="connsiteY6" fmla="*/ 569393 h 1483836"/>
                <a:gd name="connsiteX0" fmla="*/ 17161 w 1464961"/>
                <a:gd name="connsiteY0" fmla="*/ 535197 h 1449640"/>
                <a:gd name="connsiteX1" fmla="*/ 123841 w 1464961"/>
                <a:gd name="connsiteY1" fmla="*/ 116097 h 1449640"/>
                <a:gd name="connsiteX2" fmla="*/ 542941 w 1464961"/>
                <a:gd name="connsiteY2" fmla="*/ 17037 h 1449640"/>
                <a:gd name="connsiteX3" fmla="*/ 1464961 w 1464961"/>
                <a:gd name="connsiteY3" fmla="*/ 405657 h 1449640"/>
                <a:gd name="connsiteX4" fmla="*/ 542941 w 1464961"/>
                <a:gd name="connsiteY4" fmla="*/ 497097 h 1449640"/>
                <a:gd name="connsiteX5" fmla="*/ 428641 w 1464961"/>
                <a:gd name="connsiteY5" fmla="*/ 1449597 h 1449640"/>
                <a:gd name="connsiteX6" fmla="*/ 17161 w 1464961"/>
                <a:gd name="connsiteY6" fmla="*/ 535197 h 1449640"/>
                <a:gd name="connsiteX0" fmla="*/ 20286 w 1445226"/>
                <a:gd name="connsiteY0" fmla="*/ 542988 h 1449830"/>
                <a:gd name="connsiteX1" fmla="*/ 104106 w 1445226"/>
                <a:gd name="connsiteY1" fmla="*/ 116268 h 1449830"/>
                <a:gd name="connsiteX2" fmla="*/ 523206 w 1445226"/>
                <a:gd name="connsiteY2" fmla="*/ 17208 h 1449830"/>
                <a:gd name="connsiteX3" fmla="*/ 1445226 w 1445226"/>
                <a:gd name="connsiteY3" fmla="*/ 405828 h 1449830"/>
                <a:gd name="connsiteX4" fmla="*/ 523206 w 1445226"/>
                <a:gd name="connsiteY4" fmla="*/ 497268 h 1449830"/>
                <a:gd name="connsiteX5" fmla="*/ 408906 w 1445226"/>
                <a:gd name="connsiteY5" fmla="*/ 1449768 h 1449830"/>
                <a:gd name="connsiteX6" fmla="*/ 20286 w 1445226"/>
                <a:gd name="connsiteY6" fmla="*/ 542988 h 1449830"/>
                <a:gd name="connsiteX0" fmla="*/ 20286 w 1445226"/>
                <a:gd name="connsiteY0" fmla="*/ 542988 h 1449830"/>
                <a:gd name="connsiteX1" fmla="*/ 104106 w 1445226"/>
                <a:gd name="connsiteY1" fmla="*/ 116268 h 1449830"/>
                <a:gd name="connsiteX2" fmla="*/ 523206 w 1445226"/>
                <a:gd name="connsiteY2" fmla="*/ 17208 h 1449830"/>
                <a:gd name="connsiteX3" fmla="*/ 1445226 w 1445226"/>
                <a:gd name="connsiteY3" fmla="*/ 405828 h 1449830"/>
                <a:gd name="connsiteX4" fmla="*/ 523206 w 1445226"/>
                <a:gd name="connsiteY4" fmla="*/ 497268 h 1449830"/>
                <a:gd name="connsiteX5" fmla="*/ 408906 w 1445226"/>
                <a:gd name="connsiteY5" fmla="*/ 1449768 h 1449830"/>
                <a:gd name="connsiteX6" fmla="*/ 20286 w 1445226"/>
                <a:gd name="connsiteY6" fmla="*/ 542988 h 1449830"/>
                <a:gd name="connsiteX0" fmla="*/ 20286 w 1445226"/>
                <a:gd name="connsiteY0" fmla="*/ 542988 h 1449830"/>
                <a:gd name="connsiteX1" fmla="*/ 104106 w 1445226"/>
                <a:gd name="connsiteY1" fmla="*/ 116268 h 1449830"/>
                <a:gd name="connsiteX2" fmla="*/ 523206 w 1445226"/>
                <a:gd name="connsiteY2" fmla="*/ 17208 h 1449830"/>
                <a:gd name="connsiteX3" fmla="*/ 1445226 w 1445226"/>
                <a:gd name="connsiteY3" fmla="*/ 405828 h 1449830"/>
                <a:gd name="connsiteX4" fmla="*/ 523206 w 1445226"/>
                <a:gd name="connsiteY4" fmla="*/ 497268 h 1449830"/>
                <a:gd name="connsiteX5" fmla="*/ 408906 w 1445226"/>
                <a:gd name="connsiteY5" fmla="*/ 1449768 h 1449830"/>
                <a:gd name="connsiteX6" fmla="*/ 20286 w 1445226"/>
                <a:gd name="connsiteY6" fmla="*/ 542988 h 1449830"/>
                <a:gd name="connsiteX0" fmla="*/ 20286 w 1445226"/>
                <a:gd name="connsiteY0" fmla="*/ 542988 h 1449768"/>
                <a:gd name="connsiteX1" fmla="*/ 104106 w 1445226"/>
                <a:gd name="connsiteY1" fmla="*/ 116268 h 1449768"/>
                <a:gd name="connsiteX2" fmla="*/ 523206 w 1445226"/>
                <a:gd name="connsiteY2" fmla="*/ 17208 h 1449768"/>
                <a:gd name="connsiteX3" fmla="*/ 1445226 w 1445226"/>
                <a:gd name="connsiteY3" fmla="*/ 405828 h 1449768"/>
                <a:gd name="connsiteX4" fmla="*/ 523206 w 1445226"/>
                <a:gd name="connsiteY4" fmla="*/ 497268 h 1449768"/>
                <a:gd name="connsiteX5" fmla="*/ 408906 w 1445226"/>
                <a:gd name="connsiteY5" fmla="*/ 1449768 h 1449768"/>
                <a:gd name="connsiteX6" fmla="*/ 20286 w 1445226"/>
                <a:gd name="connsiteY6" fmla="*/ 542988 h 1449768"/>
                <a:gd name="connsiteX0" fmla="*/ 20286 w 1445226"/>
                <a:gd name="connsiteY0" fmla="*/ 542988 h 1449768"/>
                <a:gd name="connsiteX1" fmla="*/ 104106 w 1445226"/>
                <a:gd name="connsiteY1" fmla="*/ 116268 h 1449768"/>
                <a:gd name="connsiteX2" fmla="*/ 523206 w 1445226"/>
                <a:gd name="connsiteY2" fmla="*/ 17208 h 1449768"/>
                <a:gd name="connsiteX3" fmla="*/ 1445226 w 1445226"/>
                <a:gd name="connsiteY3" fmla="*/ 405828 h 1449768"/>
                <a:gd name="connsiteX4" fmla="*/ 523206 w 1445226"/>
                <a:gd name="connsiteY4" fmla="*/ 497268 h 1449768"/>
                <a:gd name="connsiteX5" fmla="*/ 408906 w 1445226"/>
                <a:gd name="connsiteY5" fmla="*/ 1449768 h 1449768"/>
                <a:gd name="connsiteX6" fmla="*/ 20286 w 1445226"/>
                <a:gd name="connsiteY6" fmla="*/ 542988 h 1449768"/>
                <a:gd name="connsiteX0" fmla="*/ 20286 w 1445226"/>
                <a:gd name="connsiteY0" fmla="*/ 542988 h 1449768"/>
                <a:gd name="connsiteX1" fmla="*/ 104106 w 1445226"/>
                <a:gd name="connsiteY1" fmla="*/ 116268 h 1449768"/>
                <a:gd name="connsiteX2" fmla="*/ 523206 w 1445226"/>
                <a:gd name="connsiteY2" fmla="*/ 17208 h 1449768"/>
                <a:gd name="connsiteX3" fmla="*/ 1445226 w 1445226"/>
                <a:gd name="connsiteY3" fmla="*/ 405828 h 1449768"/>
                <a:gd name="connsiteX4" fmla="*/ 523206 w 1445226"/>
                <a:gd name="connsiteY4" fmla="*/ 497268 h 1449768"/>
                <a:gd name="connsiteX5" fmla="*/ 408906 w 1445226"/>
                <a:gd name="connsiteY5" fmla="*/ 1449768 h 1449768"/>
                <a:gd name="connsiteX6" fmla="*/ 20286 w 1445226"/>
                <a:gd name="connsiteY6" fmla="*/ 542988 h 1449768"/>
                <a:gd name="connsiteX0" fmla="*/ 20286 w 1445226"/>
                <a:gd name="connsiteY0" fmla="*/ 542988 h 1449768"/>
                <a:gd name="connsiteX1" fmla="*/ 104106 w 1445226"/>
                <a:gd name="connsiteY1" fmla="*/ 116268 h 1449768"/>
                <a:gd name="connsiteX2" fmla="*/ 523206 w 1445226"/>
                <a:gd name="connsiteY2" fmla="*/ 17208 h 1449768"/>
                <a:gd name="connsiteX3" fmla="*/ 1445226 w 1445226"/>
                <a:gd name="connsiteY3" fmla="*/ 405828 h 1449768"/>
                <a:gd name="connsiteX4" fmla="*/ 523206 w 1445226"/>
                <a:gd name="connsiteY4" fmla="*/ 497268 h 1449768"/>
                <a:gd name="connsiteX5" fmla="*/ 408906 w 1445226"/>
                <a:gd name="connsiteY5" fmla="*/ 1449768 h 1449768"/>
                <a:gd name="connsiteX6" fmla="*/ 20286 w 1445226"/>
                <a:gd name="connsiteY6" fmla="*/ 542988 h 1449768"/>
                <a:gd name="connsiteX0" fmla="*/ 20286 w 1445226"/>
                <a:gd name="connsiteY0" fmla="*/ 542988 h 1449768"/>
                <a:gd name="connsiteX1" fmla="*/ 104106 w 1445226"/>
                <a:gd name="connsiteY1" fmla="*/ 116268 h 1449768"/>
                <a:gd name="connsiteX2" fmla="*/ 523206 w 1445226"/>
                <a:gd name="connsiteY2" fmla="*/ 17208 h 1449768"/>
                <a:gd name="connsiteX3" fmla="*/ 1445226 w 1445226"/>
                <a:gd name="connsiteY3" fmla="*/ 405828 h 1449768"/>
                <a:gd name="connsiteX4" fmla="*/ 523206 w 1445226"/>
                <a:gd name="connsiteY4" fmla="*/ 497268 h 1449768"/>
                <a:gd name="connsiteX5" fmla="*/ 408906 w 1445226"/>
                <a:gd name="connsiteY5" fmla="*/ 1449768 h 1449768"/>
                <a:gd name="connsiteX6" fmla="*/ 20286 w 1445226"/>
                <a:gd name="connsiteY6" fmla="*/ 542988 h 1449768"/>
                <a:gd name="connsiteX0" fmla="*/ 20286 w 1445226"/>
                <a:gd name="connsiteY0" fmla="*/ 542988 h 1449768"/>
                <a:gd name="connsiteX1" fmla="*/ 104106 w 1445226"/>
                <a:gd name="connsiteY1" fmla="*/ 116268 h 1449768"/>
                <a:gd name="connsiteX2" fmla="*/ 523206 w 1445226"/>
                <a:gd name="connsiteY2" fmla="*/ 17208 h 1449768"/>
                <a:gd name="connsiteX3" fmla="*/ 1445226 w 1445226"/>
                <a:gd name="connsiteY3" fmla="*/ 405828 h 1449768"/>
                <a:gd name="connsiteX4" fmla="*/ 523206 w 1445226"/>
                <a:gd name="connsiteY4" fmla="*/ 497268 h 1449768"/>
                <a:gd name="connsiteX5" fmla="*/ 408906 w 1445226"/>
                <a:gd name="connsiteY5" fmla="*/ 1449768 h 1449768"/>
                <a:gd name="connsiteX6" fmla="*/ 20286 w 1445226"/>
                <a:gd name="connsiteY6" fmla="*/ 542988 h 1449768"/>
                <a:gd name="connsiteX0" fmla="*/ 20286 w 1445226"/>
                <a:gd name="connsiteY0" fmla="*/ 542988 h 1449768"/>
                <a:gd name="connsiteX1" fmla="*/ 104106 w 1445226"/>
                <a:gd name="connsiteY1" fmla="*/ 116268 h 1449768"/>
                <a:gd name="connsiteX2" fmla="*/ 523206 w 1445226"/>
                <a:gd name="connsiteY2" fmla="*/ 17208 h 1449768"/>
                <a:gd name="connsiteX3" fmla="*/ 1445226 w 1445226"/>
                <a:gd name="connsiteY3" fmla="*/ 405828 h 1449768"/>
                <a:gd name="connsiteX4" fmla="*/ 523206 w 1445226"/>
                <a:gd name="connsiteY4" fmla="*/ 497268 h 1449768"/>
                <a:gd name="connsiteX5" fmla="*/ 408906 w 1445226"/>
                <a:gd name="connsiteY5" fmla="*/ 1449768 h 1449768"/>
                <a:gd name="connsiteX6" fmla="*/ 20286 w 1445226"/>
                <a:gd name="connsiteY6" fmla="*/ 542988 h 14497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445226" h="1449768">
                  <a:moveTo>
                    <a:pt x="20286" y="542988"/>
                  </a:moveTo>
                  <a:cubicBezTo>
                    <a:pt x="-30514" y="320738"/>
                    <a:pt x="20286" y="203898"/>
                    <a:pt x="104106" y="116268"/>
                  </a:cubicBezTo>
                  <a:cubicBezTo>
                    <a:pt x="187926" y="28638"/>
                    <a:pt x="299686" y="-31052"/>
                    <a:pt x="523206" y="17208"/>
                  </a:cubicBezTo>
                  <a:cubicBezTo>
                    <a:pt x="746726" y="65468"/>
                    <a:pt x="1445226" y="325818"/>
                    <a:pt x="1445226" y="405828"/>
                  </a:cubicBezTo>
                  <a:cubicBezTo>
                    <a:pt x="1087086" y="310578"/>
                    <a:pt x="726406" y="292798"/>
                    <a:pt x="523206" y="497268"/>
                  </a:cubicBezTo>
                  <a:cubicBezTo>
                    <a:pt x="320006" y="701738"/>
                    <a:pt x="332706" y="1129728"/>
                    <a:pt x="408906" y="1449768"/>
                  </a:cubicBezTo>
                  <a:cubicBezTo>
                    <a:pt x="340326" y="1289748"/>
                    <a:pt x="71086" y="765238"/>
                    <a:pt x="20286" y="542988"/>
                  </a:cubicBezTo>
                  <a:close/>
                </a:path>
              </a:pathLst>
            </a:custGeom>
            <a:gradFill flip="none" rotWithShape="1">
              <a:gsLst>
                <a:gs pos="10000">
                  <a:sysClr val="window" lastClr="FFFFFF">
                    <a:lumMod val="85000"/>
                  </a:sysClr>
                </a:gs>
                <a:gs pos="42000">
                  <a:srgbClr val="FBFBFB"/>
                </a:gs>
                <a:gs pos="51000">
                  <a:srgbClr val="F8F8F8"/>
                </a:gs>
                <a:gs pos="87000">
                  <a:sysClr val="window" lastClr="FFFFFF">
                    <a:lumMod val="85000"/>
                  </a:sysClr>
                </a:gs>
              </a:gsLst>
              <a:lin ang="8100000" scaled="1"/>
              <a:tileRect/>
            </a:gradFill>
            <a:ln w="12700" cap="flat" cmpd="sng" algn="ctr">
              <a:noFill/>
              <a:prstDash val="solid"/>
              <a:miter lim="800000"/>
            </a:ln>
            <a:effectLst>
              <a:outerShdw blurRad="444500" dist="152400" dir="2700000" sx="92000" sy="92000" algn="tl" rotWithShape="0">
                <a:prstClr val="black">
                  <a:alpha val="35000"/>
                </a:prstClr>
              </a:outerShdw>
            </a:effectLst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4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endParaRPr>
            </a:p>
          </p:txBody>
        </p:sp>
        <p:sp>
          <p:nvSpPr>
            <p:cNvPr id="24" name="任意多边形 23"/>
            <p:cNvSpPr/>
            <p:nvPr/>
          </p:nvSpPr>
          <p:spPr>
            <a:xfrm rot="10800000">
              <a:off x="4271495" y="4076779"/>
              <a:ext cx="1058877" cy="1062205"/>
            </a:xfrm>
            <a:custGeom>
              <a:avLst/>
              <a:gdLst>
                <a:gd name="connsiteX0" fmla="*/ 16243 w 1464100"/>
                <a:gd name="connsiteY0" fmla="*/ 562479 h 1476922"/>
                <a:gd name="connsiteX1" fmla="*/ 122923 w 1464100"/>
                <a:gd name="connsiteY1" fmla="*/ 143379 h 1476922"/>
                <a:gd name="connsiteX2" fmla="*/ 496303 w 1464100"/>
                <a:gd name="connsiteY2" fmla="*/ 13839 h 1476922"/>
                <a:gd name="connsiteX3" fmla="*/ 1464043 w 1464100"/>
                <a:gd name="connsiteY3" fmla="*/ 432939 h 1476922"/>
                <a:gd name="connsiteX4" fmla="*/ 542023 w 1464100"/>
                <a:gd name="connsiteY4" fmla="*/ 524379 h 1476922"/>
                <a:gd name="connsiteX5" fmla="*/ 427723 w 1464100"/>
                <a:gd name="connsiteY5" fmla="*/ 1476879 h 1476922"/>
                <a:gd name="connsiteX6" fmla="*/ 16243 w 1464100"/>
                <a:gd name="connsiteY6" fmla="*/ 562479 h 1476922"/>
                <a:gd name="connsiteX0" fmla="*/ 29819 w 1477676"/>
                <a:gd name="connsiteY0" fmla="*/ 569393 h 1483836"/>
                <a:gd name="connsiteX1" fmla="*/ 136499 w 1477676"/>
                <a:gd name="connsiteY1" fmla="*/ 150293 h 1483836"/>
                <a:gd name="connsiteX2" fmla="*/ 509879 w 1477676"/>
                <a:gd name="connsiteY2" fmla="*/ 20753 h 1483836"/>
                <a:gd name="connsiteX3" fmla="*/ 1477619 w 1477676"/>
                <a:gd name="connsiteY3" fmla="*/ 439853 h 1483836"/>
                <a:gd name="connsiteX4" fmla="*/ 555599 w 1477676"/>
                <a:gd name="connsiteY4" fmla="*/ 531293 h 1483836"/>
                <a:gd name="connsiteX5" fmla="*/ 441299 w 1477676"/>
                <a:gd name="connsiteY5" fmla="*/ 1483793 h 1483836"/>
                <a:gd name="connsiteX6" fmla="*/ 29819 w 1477676"/>
                <a:gd name="connsiteY6" fmla="*/ 569393 h 1483836"/>
                <a:gd name="connsiteX0" fmla="*/ 17161 w 1464961"/>
                <a:gd name="connsiteY0" fmla="*/ 535197 h 1449640"/>
                <a:gd name="connsiteX1" fmla="*/ 123841 w 1464961"/>
                <a:gd name="connsiteY1" fmla="*/ 116097 h 1449640"/>
                <a:gd name="connsiteX2" fmla="*/ 542941 w 1464961"/>
                <a:gd name="connsiteY2" fmla="*/ 17037 h 1449640"/>
                <a:gd name="connsiteX3" fmla="*/ 1464961 w 1464961"/>
                <a:gd name="connsiteY3" fmla="*/ 405657 h 1449640"/>
                <a:gd name="connsiteX4" fmla="*/ 542941 w 1464961"/>
                <a:gd name="connsiteY4" fmla="*/ 497097 h 1449640"/>
                <a:gd name="connsiteX5" fmla="*/ 428641 w 1464961"/>
                <a:gd name="connsiteY5" fmla="*/ 1449597 h 1449640"/>
                <a:gd name="connsiteX6" fmla="*/ 17161 w 1464961"/>
                <a:gd name="connsiteY6" fmla="*/ 535197 h 1449640"/>
                <a:gd name="connsiteX0" fmla="*/ 20286 w 1445226"/>
                <a:gd name="connsiteY0" fmla="*/ 542988 h 1449830"/>
                <a:gd name="connsiteX1" fmla="*/ 104106 w 1445226"/>
                <a:gd name="connsiteY1" fmla="*/ 116268 h 1449830"/>
                <a:gd name="connsiteX2" fmla="*/ 523206 w 1445226"/>
                <a:gd name="connsiteY2" fmla="*/ 17208 h 1449830"/>
                <a:gd name="connsiteX3" fmla="*/ 1445226 w 1445226"/>
                <a:gd name="connsiteY3" fmla="*/ 405828 h 1449830"/>
                <a:gd name="connsiteX4" fmla="*/ 523206 w 1445226"/>
                <a:gd name="connsiteY4" fmla="*/ 497268 h 1449830"/>
                <a:gd name="connsiteX5" fmla="*/ 408906 w 1445226"/>
                <a:gd name="connsiteY5" fmla="*/ 1449768 h 1449830"/>
                <a:gd name="connsiteX6" fmla="*/ 20286 w 1445226"/>
                <a:gd name="connsiteY6" fmla="*/ 542988 h 1449830"/>
                <a:gd name="connsiteX0" fmla="*/ 20286 w 1445226"/>
                <a:gd name="connsiteY0" fmla="*/ 542988 h 1449830"/>
                <a:gd name="connsiteX1" fmla="*/ 104106 w 1445226"/>
                <a:gd name="connsiteY1" fmla="*/ 116268 h 1449830"/>
                <a:gd name="connsiteX2" fmla="*/ 523206 w 1445226"/>
                <a:gd name="connsiteY2" fmla="*/ 17208 h 1449830"/>
                <a:gd name="connsiteX3" fmla="*/ 1445226 w 1445226"/>
                <a:gd name="connsiteY3" fmla="*/ 405828 h 1449830"/>
                <a:gd name="connsiteX4" fmla="*/ 523206 w 1445226"/>
                <a:gd name="connsiteY4" fmla="*/ 497268 h 1449830"/>
                <a:gd name="connsiteX5" fmla="*/ 408906 w 1445226"/>
                <a:gd name="connsiteY5" fmla="*/ 1449768 h 1449830"/>
                <a:gd name="connsiteX6" fmla="*/ 20286 w 1445226"/>
                <a:gd name="connsiteY6" fmla="*/ 542988 h 1449830"/>
                <a:gd name="connsiteX0" fmla="*/ 20286 w 1445226"/>
                <a:gd name="connsiteY0" fmla="*/ 542988 h 1449830"/>
                <a:gd name="connsiteX1" fmla="*/ 104106 w 1445226"/>
                <a:gd name="connsiteY1" fmla="*/ 116268 h 1449830"/>
                <a:gd name="connsiteX2" fmla="*/ 523206 w 1445226"/>
                <a:gd name="connsiteY2" fmla="*/ 17208 h 1449830"/>
                <a:gd name="connsiteX3" fmla="*/ 1445226 w 1445226"/>
                <a:gd name="connsiteY3" fmla="*/ 405828 h 1449830"/>
                <a:gd name="connsiteX4" fmla="*/ 523206 w 1445226"/>
                <a:gd name="connsiteY4" fmla="*/ 497268 h 1449830"/>
                <a:gd name="connsiteX5" fmla="*/ 408906 w 1445226"/>
                <a:gd name="connsiteY5" fmla="*/ 1449768 h 1449830"/>
                <a:gd name="connsiteX6" fmla="*/ 20286 w 1445226"/>
                <a:gd name="connsiteY6" fmla="*/ 542988 h 1449830"/>
                <a:gd name="connsiteX0" fmla="*/ 20286 w 1445226"/>
                <a:gd name="connsiteY0" fmla="*/ 542988 h 1449768"/>
                <a:gd name="connsiteX1" fmla="*/ 104106 w 1445226"/>
                <a:gd name="connsiteY1" fmla="*/ 116268 h 1449768"/>
                <a:gd name="connsiteX2" fmla="*/ 523206 w 1445226"/>
                <a:gd name="connsiteY2" fmla="*/ 17208 h 1449768"/>
                <a:gd name="connsiteX3" fmla="*/ 1445226 w 1445226"/>
                <a:gd name="connsiteY3" fmla="*/ 405828 h 1449768"/>
                <a:gd name="connsiteX4" fmla="*/ 523206 w 1445226"/>
                <a:gd name="connsiteY4" fmla="*/ 497268 h 1449768"/>
                <a:gd name="connsiteX5" fmla="*/ 408906 w 1445226"/>
                <a:gd name="connsiteY5" fmla="*/ 1449768 h 1449768"/>
                <a:gd name="connsiteX6" fmla="*/ 20286 w 1445226"/>
                <a:gd name="connsiteY6" fmla="*/ 542988 h 1449768"/>
                <a:gd name="connsiteX0" fmla="*/ 20286 w 1445226"/>
                <a:gd name="connsiteY0" fmla="*/ 542988 h 1449768"/>
                <a:gd name="connsiteX1" fmla="*/ 104106 w 1445226"/>
                <a:gd name="connsiteY1" fmla="*/ 116268 h 1449768"/>
                <a:gd name="connsiteX2" fmla="*/ 523206 w 1445226"/>
                <a:gd name="connsiteY2" fmla="*/ 17208 h 1449768"/>
                <a:gd name="connsiteX3" fmla="*/ 1445226 w 1445226"/>
                <a:gd name="connsiteY3" fmla="*/ 405828 h 1449768"/>
                <a:gd name="connsiteX4" fmla="*/ 523206 w 1445226"/>
                <a:gd name="connsiteY4" fmla="*/ 497268 h 1449768"/>
                <a:gd name="connsiteX5" fmla="*/ 408906 w 1445226"/>
                <a:gd name="connsiteY5" fmla="*/ 1449768 h 1449768"/>
                <a:gd name="connsiteX6" fmla="*/ 20286 w 1445226"/>
                <a:gd name="connsiteY6" fmla="*/ 542988 h 1449768"/>
                <a:gd name="connsiteX0" fmla="*/ 20286 w 1445226"/>
                <a:gd name="connsiteY0" fmla="*/ 542988 h 1449768"/>
                <a:gd name="connsiteX1" fmla="*/ 104106 w 1445226"/>
                <a:gd name="connsiteY1" fmla="*/ 116268 h 1449768"/>
                <a:gd name="connsiteX2" fmla="*/ 523206 w 1445226"/>
                <a:gd name="connsiteY2" fmla="*/ 17208 h 1449768"/>
                <a:gd name="connsiteX3" fmla="*/ 1445226 w 1445226"/>
                <a:gd name="connsiteY3" fmla="*/ 405828 h 1449768"/>
                <a:gd name="connsiteX4" fmla="*/ 523206 w 1445226"/>
                <a:gd name="connsiteY4" fmla="*/ 497268 h 1449768"/>
                <a:gd name="connsiteX5" fmla="*/ 408906 w 1445226"/>
                <a:gd name="connsiteY5" fmla="*/ 1449768 h 1449768"/>
                <a:gd name="connsiteX6" fmla="*/ 20286 w 1445226"/>
                <a:gd name="connsiteY6" fmla="*/ 542988 h 1449768"/>
                <a:gd name="connsiteX0" fmla="*/ 20286 w 1445226"/>
                <a:gd name="connsiteY0" fmla="*/ 542988 h 1449768"/>
                <a:gd name="connsiteX1" fmla="*/ 104106 w 1445226"/>
                <a:gd name="connsiteY1" fmla="*/ 116268 h 1449768"/>
                <a:gd name="connsiteX2" fmla="*/ 523206 w 1445226"/>
                <a:gd name="connsiteY2" fmla="*/ 17208 h 1449768"/>
                <a:gd name="connsiteX3" fmla="*/ 1445226 w 1445226"/>
                <a:gd name="connsiteY3" fmla="*/ 405828 h 1449768"/>
                <a:gd name="connsiteX4" fmla="*/ 523206 w 1445226"/>
                <a:gd name="connsiteY4" fmla="*/ 497268 h 1449768"/>
                <a:gd name="connsiteX5" fmla="*/ 408906 w 1445226"/>
                <a:gd name="connsiteY5" fmla="*/ 1449768 h 1449768"/>
                <a:gd name="connsiteX6" fmla="*/ 20286 w 1445226"/>
                <a:gd name="connsiteY6" fmla="*/ 542988 h 1449768"/>
                <a:gd name="connsiteX0" fmla="*/ 20286 w 1445226"/>
                <a:gd name="connsiteY0" fmla="*/ 542988 h 1449768"/>
                <a:gd name="connsiteX1" fmla="*/ 104106 w 1445226"/>
                <a:gd name="connsiteY1" fmla="*/ 116268 h 1449768"/>
                <a:gd name="connsiteX2" fmla="*/ 523206 w 1445226"/>
                <a:gd name="connsiteY2" fmla="*/ 17208 h 1449768"/>
                <a:gd name="connsiteX3" fmla="*/ 1445226 w 1445226"/>
                <a:gd name="connsiteY3" fmla="*/ 405828 h 1449768"/>
                <a:gd name="connsiteX4" fmla="*/ 523206 w 1445226"/>
                <a:gd name="connsiteY4" fmla="*/ 497268 h 1449768"/>
                <a:gd name="connsiteX5" fmla="*/ 408906 w 1445226"/>
                <a:gd name="connsiteY5" fmla="*/ 1449768 h 1449768"/>
                <a:gd name="connsiteX6" fmla="*/ 20286 w 1445226"/>
                <a:gd name="connsiteY6" fmla="*/ 542988 h 1449768"/>
                <a:gd name="connsiteX0" fmla="*/ 20286 w 1445226"/>
                <a:gd name="connsiteY0" fmla="*/ 542988 h 1449768"/>
                <a:gd name="connsiteX1" fmla="*/ 104106 w 1445226"/>
                <a:gd name="connsiteY1" fmla="*/ 116268 h 1449768"/>
                <a:gd name="connsiteX2" fmla="*/ 523206 w 1445226"/>
                <a:gd name="connsiteY2" fmla="*/ 17208 h 1449768"/>
                <a:gd name="connsiteX3" fmla="*/ 1445226 w 1445226"/>
                <a:gd name="connsiteY3" fmla="*/ 405828 h 1449768"/>
                <a:gd name="connsiteX4" fmla="*/ 523206 w 1445226"/>
                <a:gd name="connsiteY4" fmla="*/ 497268 h 1449768"/>
                <a:gd name="connsiteX5" fmla="*/ 408906 w 1445226"/>
                <a:gd name="connsiteY5" fmla="*/ 1449768 h 1449768"/>
                <a:gd name="connsiteX6" fmla="*/ 20286 w 1445226"/>
                <a:gd name="connsiteY6" fmla="*/ 542988 h 1449768"/>
                <a:gd name="connsiteX0" fmla="*/ 20286 w 1445226"/>
                <a:gd name="connsiteY0" fmla="*/ 542988 h 1449768"/>
                <a:gd name="connsiteX1" fmla="*/ 104106 w 1445226"/>
                <a:gd name="connsiteY1" fmla="*/ 116268 h 1449768"/>
                <a:gd name="connsiteX2" fmla="*/ 523206 w 1445226"/>
                <a:gd name="connsiteY2" fmla="*/ 17208 h 1449768"/>
                <a:gd name="connsiteX3" fmla="*/ 1445226 w 1445226"/>
                <a:gd name="connsiteY3" fmla="*/ 405828 h 1449768"/>
                <a:gd name="connsiteX4" fmla="*/ 523206 w 1445226"/>
                <a:gd name="connsiteY4" fmla="*/ 497268 h 1449768"/>
                <a:gd name="connsiteX5" fmla="*/ 408906 w 1445226"/>
                <a:gd name="connsiteY5" fmla="*/ 1449768 h 1449768"/>
                <a:gd name="connsiteX6" fmla="*/ 20286 w 1445226"/>
                <a:gd name="connsiteY6" fmla="*/ 542988 h 14497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445226" h="1449768">
                  <a:moveTo>
                    <a:pt x="20286" y="542988"/>
                  </a:moveTo>
                  <a:cubicBezTo>
                    <a:pt x="-30514" y="320738"/>
                    <a:pt x="20286" y="203898"/>
                    <a:pt x="104106" y="116268"/>
                  </a:cubicBezTo>
                  <a:cubicBezTo>
                    <a:pt x="187926" y="28638"/>
                    <a:pt x="299686" y="-31052"/>
                    <a:pt x="523206" y="17208"/>
                  </a:cubicBezTo>
                  <a:cubicBezTo>
                    <a:pt x="746726" y="65468"/>
                    <a:pt x="1445226" y="325818"/>
                    <a:pt x="1445226" y="405828"/>
                  </a:cubicBezTo>
                  <a:cubicBezTo>
                    <a:pt x="1087086" y="310578"/>
                    <a:pt x="726406" y="292798"/>
                    <a:pt x="523206" y="497268"/>
                  </a:cubicBezTo>
                  <a:cubicBezTo>
                    <a:pt x="320006" y="701738"/>
                    <a:pt x="332706" y="1129728"/>
                    <a:pt x="408906" y="1449768"/>
                  </a:cubicBezTo>
                  <a:cubicBezTo>
                    <a:pt x="340326" y="1289748"/>
                    <a:pt x="71086" y="765238"/>
                    <a:pt x="20286" y="542988"/>
                  </a:cubicBezTo>
                  <a:close/>
                </a:path>
              </a:pathLst>
            </a:custGeom>
            <a:gradFill flip="none" rotWithShape="1">
              <a:gsLst>
                <a:gs pos="10000">
                  <a:sysClr val="window" lastClr="FFFFFF">
                    <a:lumMod val="85000"/>
                  </a:sysClr>
                </a:gs>
                <a:gs pos="42000">
                  <a:srgbClr val="FBFBFB"/>
                </a:gs>
                <a:gs pos="51000">
                  <a:srgbClr val="F8F8F8"/>
                </a:gs>
                <a:gs pos="87000">
                  <a:sysClr val="window" lastClr="FFFFFF">
                    <a:lumMod val="85000"/>
                  </a:sysClr>
                </a:gs>
              </a:gsLst>
              <a:lin ang="8100000" scaled="1"/>
              <a:tileRect/>
            </a:gradFill>
            <a:ln w="12700" cap="flat" cmpd="sng" algn="ctr">
              <a:noFill/>
              <a:prstDash val="solid"/>
              <a:miter lim="800000"/>
            </a:ln>
            <a:effectLst>
              <a:outerShdw blurRad="444500" dist="152400" dir="2700000" sx="92000" sy="92000" algn="tl" rotWithShape="0">
                <a:prstClr val="black">
                  <a:alpha val="35000"/>
                </a:prstClr>
              </a:outerShdw>
            </a:effectLst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4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endParaRPr>
            </a:p>
          </p:txBody>
        </p:sp>
        <p:sp>
          <p:nvSpPr>
            <p:cNvPr id="25" name="任意多边形 24"/>
            <p:cNvSpPr/>
            <p:nvPr/>
          </p:nvSpPr>
          <p:spPr>
            <a:xfrm rot="10800000" flipV="1">
              <a:off x="4227953" y="541072"/>
              <a:ext cx="1058877" cy="1062205"/>
            </a:xfrm>
            <a:custGeom>
              <a:avLst/>
              <a:gdLst>
                <a:gd name="connsiteX0" fmla="*/ 16243 w 1464100"/>
                <a:gd name="connsiteY0" fmla="*/ 562479 h 1476922"/>
                <a:gd name="connsiteX1" fmla="*/ 122923 w 1464100"/>
                <a:gd name="connsiteY1" fmla="*/ 143379 h 1476922"/>
                <a:gd name="connsiteX2" fmla="*/ 496303 w 1464100"/>
                <a:gd name="connsiteY2" fmla="*/ 13839 h 1476922"/>
                <a:gd name="connsiteX3" fmla="*/ 1464043 w 1464100"/>
                <a:gd name="connsiteY3" fmla="*/ 432939 h 1476922"/>
                <a:gd name="connsiteX4" fmla="*/ 542023 w 1464100"/>
                <a:gd name="connsiteY4" fmla="*/ 524379 h 1476922"/>
                <a:gd name="connsiteX5" fmla="*/ 427723 w 1464100"/>
                <a:gd name="connsiteY5" fmla="*/ 1476879 h 1476922"/>
                <a:gd name="connsiteX6" fmla="*/ 16243 w 1464100"/>
                <a:gd name="connsiteY6" fmla="*/ 562479 h 1476922"/>
                <a:gd name="connsiteX0" fmla="*/ 29819 w 1477676"/>
                <a:gd name="connsiteY0" fmla="*/ 569393 h 1483836"/>
                <a:gd name="connsiteX1" fmla="*/ 136499 w 1477676"/>
                <a:gd name="connsiteY1" fmla="*/ 150293 h 1483836"/>
                <a:gd name="connsiteX2" fmla="*/ 509879 w 1477676"/>
                <a:gd name="connsiteY2" fmla="*/ 20753 h 1483836"/>
                <a:gd name="connsiteX3" fmla="*/ 1477619 w 1477676"/>
                <a:gd name="connsiteY3" fmla="*/ 439853 h 1483836"/>
                <a:gd name="connsiteX4" fmla="*/ 555599 w 1477676"/>
                <a:gd name="connsiteY4" fmla="*/ 531293 h 1483836"/>
                <a:gd name="connsiteX5" fmla="*/ 441299 w 1477676"/>
                <a:gd name="connsiteY5" fmla="*/ 1483793 h 1483836"/>
                <a:gd name="connsiteX6" fmla="*/ 29819 w 1477676"/>
                <a:gd name="connsiteY6" fmla="*/ 569393 h 1483836"/>
                <a:gd name="connsiteX0" fmla="*/ 17161 w 1464961"/>
                <a:gd name="connsiteY0" fmla="*/ 535197 h 1449640"/>
                <a:gd name="connsiteX1" fmla="*/ 123841 w 1464961"/>
                <a:gd name="connsiteY1" fmla="*/ 116097 h 1449640"/>
                <a:gd name="connsiteX2" fmla="*/ 542941 w 1464961"/>
                <a:gd name="connsiteY2" fmla="*/ 17037 h 1449640"/>
                <a:gd name="connsiteX3" fmla="*/ 1464961 w 1464961"/>
                <a:gd name="connsiteY3" fmla="*/ 405657 h 1449640"/>
                <a:gd name="connsiteX4" fmla="*/ 542941 w 1464961"/>
                <a:gd name="connsiteY4" fmla="*/ 497097 h 1449640"/>
                <a:gd name="connsiteX5" fmla="*/ 428641 w 1464961"/>
                <a:gd name="connsiteY5" fmla="*/ 1449597 h 1449640"/>
                <a:gd name="connsiteX6" fmla="*/ 17161 w 1464961"/>
                <a:gd name="connsiteY6" fmla="*/ 535197 h 1449640"/>
                <a:gd name="connsiteX0" fmla="*/ 20286 w 1445226"/>
                <a:gd name="connsiteY0" fmla="*/ 542988 h 1449830"/>
                <a:gd name="connsiteX1" fmla="*/ 104106 w 1445226"/>
                <a:gd name="connsiteY1" fmla="*/ 116268 h 1449830"/>
                <a:gd name="connsiteX2" fmla="*/ 523206 w 1445226"/>
                <a:gd name="connsiteY2" fmla="*/ 17208 h 1449830"/>
                <a:gd name="connsiteX3" fmla="*/ 1445226 w 1445226"/>
                <a:gd name="connsiteY3" fmla="*/ 405828 h 1449830"/>
                <a:gd name="connsiteX4" fmla="*/ 523206 w 1445226"/>
                <a:gd name="connsiteY4" fmla="*/ 497268 h 1449830"/>
                <a:gd name="connsiteX5" fmla="*/ 408906 w 1445226"/>
                <a:gd name="connsiteY5" fmla="*/ 1449768 h 1449830"/>
                <a:gd name="connsiteX6" fmla="*/ 20286 w 1445226"/>
                <a:gd name="connsiteY6" fmla="*/ 542988 h 1449830"/>
                <a:gd name="connsiteX0" fmla="*/ 20286 w 1445226"/>
                <a:gd name="connsiteY0" fmla="*/ 542988 h 1449830"/>
                <a:gd name="connsiteX1" fmla="*/ 104106 w 1445226"/>
                <a:gd name="connsiteY1" fmla="*/ 116268 h 1449830"/>
                <a:gd name="connsiteX2" fmla="*/ 523206 w 1445226"/>
                <a:gd name="connsiteY2" fmla="*/ 17208 h 1449830"/>
                <a:gd name="connsiteX3" fmla="*/ 1445226 w 1445226"/>
                <a:gd name="connsiteY3" fmla="*/ 405828 h 1449830"/>
                <a:gd name="connsiteX4" fmla="*/ 523206 w 1445226"/>
                <a:gd name="connsiteY4" fmla="*/ 497268 h 1449830"/>
                <a:gd name="connsiteX5" fmla="*/ 408906 w 1445226"/>
                <a:gd name="connsiteY5" fmla="*/ 1449768 h 1449830"/>
                <a:gd name="connsiteX6" fmla="*/ 20286 w 1445226"/>
                <a:gd name="connsiteY6" fmla="*/ 542988 h 1449830"/>
                <a:gd name="connsiteX0" fmla="*/ 20286 w 1445226"/>
                <a:gd name="connsiteY0" fmla="*/ 542988 h 1449830"/>
                <a:gd name="connsiteX1" fmla="*/ 104106 w 1445226"/>
                <a:gd name="connsiteY1" fmla="*/ 116268 h 1449830"/>
                <a:gd name="connsiteX2" fmla="*/ 523206 w 1445226"/>
                <a:gd name="connsiteY2" fmla="*/ 17208 h 1449830"/>
                <a:gd name="connsiteX3" fmla="*/ 1445226 w 1445226"/>
                <a:gd name="connsiteY3" fmla="*/ 405828 h 1449830"/>
                <a:gd name="connsiteX4" fmla="*/ 523206 w 1445226"/>
                <a:gd name="connsiteY4" fmla="*/ 497268 h 1449830"/>
                <a:gd name="connsiteX5" fmla="*/ 408906 w 1445226"/>
                <a:gd name="connsiteY5" fmla="*/ 1449768 h 1449830"/>
                <a:gd name="connsiteX6" fmla="*/ 20286 w 1445226"/>
                <a:gd name="connsiteY6" fmla="*/ 542988 h 1449830"/>
                <a:gd name="connsiteX0" fmla="*/ 20286 w 1445226"/>
                <a:gd name="connsiteY0" fmla="*/ 542988 h 1449768"/>
                <a:gd name="connsiteX1" fmla="*/ 104106 w 1445226"/>
                <a:gd name="connsiteY1" fmla="*/ 116268 h 1449768"/>
                <a:gd name="connsiteX2" fmla="*/ 523206 w 1445226"/>
                <a:gd name="connsiteY2" fmla="*/ 17208 h 1449768"/>
                <a:gd name="connsiteX3" fmla="*/ 1445226 w 1445226"/>
                <a:gd name="connsiteY3" fmla="*/ 405828 h 1449768"/>
                <a:gd name="connsiteX4" fmla="*/ 523206 w 1445226"/>
                <a:gd name="connsiteY4" fmla="*/ 497268 h 1449768"/>
                <a:gd name="connsiteX5" fmla="*/ 408906 w 1445226"/>
                <a:gd name="connsiteY5" fmla="*/ 1449768 h 1449768"/>
                <a:gd name="connsiteX6" fmla="*/ 20286 w 1445226"/>
                <a:gd name="connsiteY6" fmla="*/ 542988 h 1449768"/>
                <a:gd name="connsiteX0" fmla="*/ 20286 w 1445226"/>
                <a:gd name="connsiteY0" fmla="*/ 542988 h 1449768"/>
                <a:gd name="connsiteX1" fmla="*/ 104106 w 1445226"/>
                <a:gd name="connsiteY1" fmla="*/ 116268 h 1449768"/>
                <a:gd name="connsiteX2" fmla="*/ 523206 w 1445226"/>
                <a:gd name="connsiteY2" fmla="*/ 17208 h 1449768"/>
                <a:gd name="connsiteX3" fmla="*/ 1445226 w 1445226"/>
                <a:gd name="connsiteY3" fmla="*/ 405828 h 1449768"/>
                <a:gd name="connsiteX4" fmla="*/ 523206 w 1445226"/>
                <a:gd name="connsiteY4" fmla="*/ 497268 h 1449768"/>
                <a:gd name="connsiteX5" fmla="*/ 408906 w 1445226"/>
                <a:gd name="connsiteY5" fmla="*/ 1449768 h 1449768"/>
                <a:gd name="connsiteX6" fmla="*/ 20286 w 1445226"/>
                <a:gd name="connsiteY6" fmla="*/ 542988 h 1449768"/>
                <a:gd name="connsiteX0" fmla="*/ 20286 w 1445226"/>
                <a:gd name="connsiteY0" fmla="*/ 542988 h 1449768"/>
                <a:gd name="connsiteX1" fmla="*/ 104106 w 1445226"/>
                <a:gd name="connsiteY1" fmla="*/ 116268 h 1449768"/>
                <a:gd name="connsiteX2" fmla="*/ 523206 w 1445226"/>
                <a:gd name="connsiteY2" fmla="*/ 17208 h 1449768"/>
                <a:gd name="connsiteX3" fmla="*/ 1445226 w 1445226"/>
                <a:gd name="connsiteY3" fmla="*/ 405828 h 1449768"/>
                <a:gd name="connsiteX4" fmla="*/ 523206 w 1445226"/>
                <a:gd name="connsiteY4" fmla="*/ 497268 h 1449768"/>
                <a:gd name="connsiteX5" fmla="*/ 408906 w 1445226"/>
                <a:gd name="connsiteY5" fmla="*/ 1449768 h 1449768"/>
                <a:gd name="connsiteX6" fmla="*/ 20286 w 1445226"/>
                <a:gd name="connsiteY6" fmla="*/ 542988 h 1449768"/>
                <a:gd name="connsiteX0" fmla="*/ 20286 w 1445226"/>
                <a:gd name="connsiteY0" fmla="*/ 542988 h 1449768"/>
                <a:gd name="connsiteX1" fmla="*/ 104106 w 1445226"/>
                <a:gd name="connsiteY1" fmla="*/ 116268 h 1449768"/>
                <a:gd name="connsiteX2" fmla="*/ 523206 w 1445226"/>
                <a:gd name="connsiteY2" fmla="*/ 17208 h 1449768"/>
                <a:gd name="connsiteX3" fmla="*/ 1445226 w 1445226"/>
                <a:gd name="connsiteY3" fmla="*/ 405828 h 1449768"/>
                <a:gd name="connsiteX4" fmla="*/ 523206 w 1445226"/>
                <a:gd name="connsiteY4" fmla="*/ 497268 h 1449768"/>
                <a:gd name="connsiteX5" fmla="*/ 408906 w 1445226"/>
                <a:gd name="connsiteY5" fmla="*/ 1449768 h 1449768"/>
                <a:gd name="connsiteX6" fmla="*/ 20286 w 1445226"/>
                <a:gd name="connsiteY6" fmla="*/ 542988 h 1449768"/>
                <a:gd name="connsiteX0" fmla="*/ 20286 w 1445226"/>
                <a:gd name="connsiteY0" fmla="*/ 542988 h 1449768"/>
                <a:gd name="connsiteX1" fmla="*/ 104106 w 1445226"/>
                <a:gd name="connsiteY1" fmla="*/ 116268 h 1449768"/>
                <a:gd name="connsiteX2" fmla="*/ 523206 w 1445226"/>
                <a:gd name="connsiteY2" fmla="*/ 17208 h 1449768"/>
                <a:gd name="connsiteX3" fmla="*/ 1445226 w 1445226"/>
                <a:gd name="connsiteY3" fmla="*/ 405828 h 1449768"/>
                <a:gd name="connsiteX4" fmla="*/ 523206 w 1445226"/>
                <a:gd name="connsiteY4" fmla="*/ 497268 h 1449768"/>
                <a:gd name="connsiteX5" fmla="*/ 408906 w 1445226"/>
                <a:gd name="connsiteY5" fmla="*/ 1449768 h 1449768"/>
                <a:gd name="connsiteX6" fmla="*/ 20286 w 1445226"/>
                <a:gd name="connsiteY6" fmla="*/ 542988 h 1449768"/>
                <a:gd name="connsiteX0" fmla="*/ 20286 w 1445226"/>
                <a:gd name="connsiteY0" fmla="*/ 542988 h 1449768"/>
                <a:gd name="connsiteX1" fmla="*/ 104106 w 1445226"/>
                <a:gd name="connsiteY1" fmla="*/ 116268 h 1449768"/>
                <a:gd name="connsiteX2" fmla="*/ 523206 w 1445226"/>
                <a:gd name="connsiteY2" fmla="*/ 17208 h 1449768"/>
                <a:gd name="connsiteX3" fmla="*/ 1445226 w 1445226"/>
                <a:gd name="connsiteY3" fmla="*/ 405828 h 1449768"/>
                <a:gd name="connsiteX4" fmla="*/ 523206 w 1445226"/>
                <a:gd name="connsiteY4" fmla="*/ 497268 h 1449768"/>
                <a:gd name="connsiteX5" fmla="*/ 408906 w 1445226"/>
                <a:gd name="connsiteY5" fmla="*/ 1449768 h 1449768"/>
                <a:gd name="connsiteX6" fmla="*/ 20286 w 1445226"/>
                <a:gd name="connsiteY6" fmla="*/ 542988 h 1449768"/>
                <a:gd name="connsiteX0" fmla="*/ 20286 w 1445226"/>
                <a:gd name="connsiteY0" fmla="*/ 542988 h 1449768"/>
                <a:gd name="connsiteX1" fmla="*/ 104106 w 1445226"/>
                <a:gd name="connsiteY1" fmla="*/ 116268 h 1449768"/>
                <a:gd name="connsiteX2" fmla="*/ 523206 w 1445226"/>
                <a:gd name="connsiteY2" fmla="*/ 17208 h 1449768"/>
                <a:gd name="connsiteX3" fmla="*/ 1445226 w 1445226"/>
                <a:gd name="connsiteY3" fmla="*/ 405828 h 1449768"/>
                <a:gd name="connsiteX4" fmla="*/ 523206 w 1445226"/>
                <a:gd name="connsiteY4" fmla="*/ 497268 h 1449768"/>
                <a:gd name="connsiteX5" fmla="*/ 408906 w 1445226"/>
                <a:gd name="connsiteY5" fmla="*/ 1449768 h 1449768"/>
                <a:gd name="connsiteX6" fmla="*/ 20286 w 1445226"/>
                <a:gd name="connsiteY6" fmla="*/ 542988 h 14497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445226" h="1449768">
                  <a:moveTo>
                    <a:pt x="20286" y="542988"/>
                  </a:moveTo>
                  <a:cubicBezTo>
                    <a:pt x="-30514" y="320738"/>
                    <a:pt x="20286" y="203898"/>
                    <a:pt x="104106" y="116268"/>
                  </a:cubicBezTo>
                  <a:cubicBezTo>
                    <a:pt x="187926" y="28638"/>
                    <a:pt x="299686" y="-31052"/>
                    <a:pt x="523206" y="17208"/>
                  </a:cubicBezTo>
                  <a:cubicBezTo>
                    <a:pt x="746726" y="65468"/>
                    <a:pt x="1445226" y="325818"/>
                    <a:pt x="1445226" y="405828"/>
                  </a:cubicBezTo>
                  <a:cubicBezTo>
                    <a:pt x="1087086" y="310578"/>
                    <a:pt x="726406" y="292798"/>
                    <a:pt x="523206" y="497268"/>
                  </a:cubicBezTo>
                  <a:cubicBezTo>
                    <a:pt x="320006" y="701738"/>
                    <a:pt x="332706" y="1129728"/>
                    <a:pt x="408906" y="1449768"/>
                  </a:cubicBezTo>
                  <a:cubicBezTo>
                    <a:pt x="340326" y="1289748"/>
                    <a:pt x="71086" y="765238"/>
                    <a:pt x="20286" y="542988"/>
                  </a:cubicBezTo>
                  <a:close/>
                </a:path>
              </a:pathLst>
            </a:custGeom>
            <a:gradFill flip="none" rotWithShape="1">
              <a:gsLst>
                <a:gs pos="10000">
                  <a:sysClr val="window" lastClr="FFFFFF">
                    <a:lumMod val="85000"/>
                  </a:sysClr>
                </a:gs>
                <a:gs pos="42000">
                  <a:srgbClr val="FBFBFB"/>
                </a:gs>
                <a:gs pos="51000">
                  <a:srgbClr val="F8F8F8"/>
                </a:gs>
                <a:gs pos="87000">
                  <a:sysClr val="window" lastClr="FFFFFF">
                    <a:lumMod val="85000"/>
                  </a:sysClr>
                </a:gs>
              </a:gsLst>
              <a:lin ang="8100000" scaled="1"/>
              <a:tileRect/>
            </a:gradFill>
            <a:ln w="12700" cap="flat" cmpd="sng" algn="ctr">
              <a:noFill/>
              <a:prstDash val="solid"/>
              <a:miter lim="800000"/>
            </a:ln>
            <a:effectLst>
              <a:outerShdw blurRad="444500" dist="152400" dir="2700000" sx="92000" sy="92000" algn="tl" rotWithShape="0">
                <a:prstClr val="black">
                  <a:alpha val="35000"/>
                </a:prstClr>
              </a:outerShdw>
            </a:effectLst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4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endParaRPr>
            </a:p>
          </p:txBody>
        </p:sp>
        <p:sp>
          <p:nvSpPr>
            <p:cNvPr id="26" name="Freeform 77"/>
            <p:cNvSpPr>
              <a:spLocks noEditPoints="1"/>
            </p:cNvSpPr>
            <p:nvPr/>
          </p:nvSpPr>
          <p:spPr bwMode="auto">
            <a:xfrm>
              <a:off x="2339345" y="2036062"/>
              <a:ext cx="1303927" cy="1474001"/>
            </a:xfrm>
            <a:custGeom>
              <a:avLst/>
              <a:gdLst>
                <a:gd name="T0" fmla="*/ 127 w 275"/>
                <a:gd name="T1" fmla="*/ 53 h 311"/>
                <a:gd name="T2" fmla="*/ 132 w 275"/>
                <a:gd name="T3" fmla="*/ 37 h 311"/>
                <a:gd name="T4" fmla="*/ 138 w 275"/>
                <a:gd name="T5" fmla="*/ 0 h 311"/>
                <a:gd name="T6" fmla="*/ 143 w 275"/>
                <a:gd name="T7" fmla="*/ 37 h 311"/>
                <a:gd name="T8" fmla="*/ 148 w 275"/>
                <a:gd name="T9" fmla="*/ 53 h 311"/>
                <a:gd name="T10" fmla="*/ 3 w 275"/>
                <a:gd name="T11" fmla="*/ 77 h 311"/>
                <a:gd name="T12" fmla="*/ 38 w 275"/>
                <a:gd name="T13" fmla="*/ 91 h 311"/>
                <a:gd name="T14" fmla="*/ 55 w 275"/>
                <a:gd name="T15" fmla="*/ 95 h 311"/>
                <a:gd name="T16" fmla="*/ 44 w 275"/>
                <a:gd name="T17" fmla="*/ 113 h 311"/>
                <a:gd name="T18" fmla="*/ 32 w 275"/>
                <a:gd name="T19" fmla="*/ 101 h 311"/>
                <a:gd name="T20" fmla="*/ 3 w 275"/>
                <a:gd name="T21" fmla="*/ 77 h 311"/>
                <a:gd name="T22" fmla="*/ 221 w 275"/>
                <a:gd name="T23" fmla="*/ 95 h 311"/>
                <a:gd name="T24" fmla="*/ 237 w 275"/>
                <a:gd name="T25" fmla="*/ 91 h 311"/>
                <a:gd name="T26" fmla="*/ 272 w 275"/>
                <a:gd name="T27" fmla="*/ 78 h 311"/>
                <a:gd name="T28" fmla="*/ 243 w 275"/>
                <a:gd name="T29" fmla="*/ 101 h 311"/>
                <a:gd name="T30" fmla="*/ 231 w 275"/>
                <a:gd name="T31" fmla="*/ 113 h 311"/>
                <a:gd name="T32" fmla="*/ 55 w 275"/>
                <a:gd name="T33" fmla="*/ 215 h 311"/>
                <a:gd name="T34" fmla="*/ 38 w 275"/>
                <a:gd name="T35" fmla="*/ 219 h 311"/>
                <a:gd name="T36" fmla="*/ 3 w 275"/>
                <a:gd name="T37" fmla="*/ 233 h 311"/>
                <a:gd name="T38" fmla="*/ 32 w 275"/>
                <a:gd name="T39" fmla="*/ 209 h 311"/>
                <a:gd name="T40" fmla="*/ 44 w 275"/>
                <a:gd name="T41" fmla="*/ 197 h 311"/>
                <a:gd name="T42" fmla="*/ 186 w 275"/>
                <a:gd name="T43" fmla="*/ 139 h 311"/>
                <a:gd name="T44" fmla="*/ 161 w 275"/>
                <a:gd name="T45" fmla="*/ 130 h 311"/>
                <a:gd name="T46" fmla="*/ 148 w 275"/>
                <a:gd name="T47" fmla="*/ 122 h 311"/>
                <a:gd name="T48" fmla="*/ 138 w 275"/>
                <a:gd name="T49" fmla="*/ 104 h 311"/>
                <a:gd name="T50" fmla="*/ 127 w 275"/>
                <a:gd name="T51" fmla="*/ 122 h 311"/>
                <a:gd name="T52" fmla="*/ 99 w 275"/>
                <a:gd name="T53" fmla="*/ 121 h 311"/>
                <a:gd name="T54" fmla="*/ 89 w 275"/>
                <a:gd name="T55" fmla="*/ 139 h 311"/>
                <a:gd name="T56" fmla="*/ 104 w 275"/>
                <a:gd name="T57" fmla="*/ 163 h 311"/>
                <a:gd name="T58" fmla="*/ 99 w 275"/>
                <a:gd name="T59" fmla="*/ 189 h 311"/>
                <a:gd name="T60" fmla="*/ 119 w 275"/>
                <a:gd name="T61" fmla="*/ 185 h 311"/>
                <a:gd name="T62" fmla="*/ 127 w 275"/>
                <a:gd name="T63" fmla="*/ 206 h 311"/>
                <a:gd name="T64" fmla="*/ 148 w 275"/>
                <a:gd name="T65" fmla="*/ 205 h 311"/>
                <a:gd name="T66" fmla="*/ 161 w 275"/>
                <a:gd name="T67" fmla="*/ 181 h 311"/>
                <a:gd name="T68" fmla="*/ 181 w 275"/>
                <a:gd name="T69" fmla="*/ 183 h 311"/>
                <a:gd name="T70" fmla="*/ 172 w 275"/>
                <a:gd name="T71" fmla="*/ 163 h 311"/>
                <a:gd name="T72" fmla="*/ 156 w 275"/>
                <a:gd name="T73" fmla="*/ 167 h 311"/>
                <a:gd name="T74" fmla="*/ 126 w 275"/>
                <a:gd name="T75" fmla="*/ 174 h 311"/>
                <a:gd name="T76" fmla="*/ 119 w 275"/>
                <a:gd name="T77" fmla="*/ 144 h 311"/>
                <a:gd name="T78" fmla="*/ 149 w 275"/>
                <a:gd name="T79" fmla="*/ 137 h 311"/>
                <a:gd name="T80" fmla="*/ 156 w 275"/>
                <a:gd name="T81" fmla="*/ 167 h 311"/>
                <a:gd name="T82" fmla="*/ 148 w 275"/>
                <a:gd name="T83" fmla="*/ 257 h 311"/>
                <a:gd name="T84" fmla="*/ 143 w 275"/>
                <a:gd name="T85" fmla="*/ 274 h 311"/>
                <a:gd name="T86" fmla="*/ 137 w 275"/>
                <a:gd name="T87" fmla="*/ 311 h 311"/>
                <a:gd name="T88" fmla="*/ 132 w 275"/>
                <a:gd name="T89" fmla="*/ 274 h 311"/>
                <a:gd name="T90" fmla="*/ 127 w 275"/>
                <a:gd name="T91" fmla="*/ 257 h 311"/>
                <a:gd name="T92" fmla="*/ 272 w 275"/>
                <a:gd name="T93" fmla="*/ 233 h 311"/>
                <a:gd name="T94" fmla="*/ 237 w 275"/>
                <a:gd name="T95" fmla="*/ 219 h 311"/>
                <a:gd name="T96" fmla="*/ 221 w 275"/>
                <a:gd name="T97" fmla="*/ 215 h 311"/>
                <a:gd name="T98" fmla="*/ 231 w 275"/>
                <a:gd name="T99" fmla="*/ 197 h 311"/>
                <a:gd name="T100" fmla="*/ 243 w 275"/>
                <a:gd name="T101" fmla="*/ 209 h 311"/>
                <a:gd name="T102" fmla="*/ 272 w 275"/>
                <a:gd name="T103" fmla="*/ 233 h 311"/>
                <a:gd name="T104" fmla="*/ 61 w 275"/>
                <a:gd name="T105" fmla="*/ 107 h 311"/>
                <a:gd name="T106" fmla="*/ 215 w 275"/>
                <a:gd name="T107" fmla="*/ 204 h 311"/>
                <a:gd name="T108" fmla="*/ 191 w 275"/>
                <a:gd name="T109" fmla="*/ 189 h 311"/>
                <a:gd name="T110" fmla="*/ 104 w 275"/>
                <a:gd name="T111" fmla="*/ 208 h 311"/>
                <a:gd name="T112" fmla="*/ 85 w 275"/>
                <a:gd name="T113" fmla="*/ 122 h 311"/>
                <a:gd name="T114" fmla="*/ 171 w 275"/>
                <a:gd name="T115" fmla="*/ 102 h 311"/>
                <a:gd name="T116" fmla="*/ 146 w 275"/>
                <a:gd name="T117" fmla="*/ 161 h 311"/>
                <a:gd name="T118" fmla="*/ 129 w 275"/>
                <a:gd name="T119" fmla="*/ 150 h 311"/>
                <a:gd name="T120" fmla="*/ 146 w 275"/>
                <a:gd name="T121" fmla="*/ 161 h 3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275" h="311">
                  <a:moveTo>
                    <a:pt x="138" y="53"/>
                  </a:moveTo>
                  <a:cubicBezTo>
                    <a:pt x="134" y="53"/>
                    <a:pt x="131" y="53"/>
                    <a:pt x="127" y="53"/>
                  </a:cubicBezTo>
                  <a:cubicBezTo>
                    <a:pt x="127" y="46"/>
                    <a:pt x="127" y="46"/>
                    <a:pt x="127" y="46"/>
                  </a:cubicBezTo>
                  <a:cubicBezTo>
                    <a:pt x="127" y="42"/>
                    <a:pt x="129" y="39"/>
                    <a:pt x="132" y="37"/>
                  </a:cubicBezTo>
                  <a:cubicBezTo>
                    <a:pt x="130" y="24"/>
                    <a:pt x="128" y="14"/>
                    <a:pt x="128" y="9"/>
                  </a:cubicBezTo>
                  <a:cubicBezTo>
                    <a:pt x="128" y="4"/>
                    <a:pt x="132" y="0"/>
                    <a:pt x="138" y="0"/>
                  </a:cubicBezTo>
                  <a:cubicBezTo>
                    <a:pt x="143" y="0"/>
                    <a:pt x="147" y="4"/>
                    <a:pt x="147" y="9"/>
                  </a:cubicBezTo>
                  <a:cubicBezTo>
                    <a:pt x="147" y="14"/>
                    <a:pt x="145" y="23"/>
                    <a:pt x="143" y="37"/>
                  </a:cubicBezTo>
                  <a:cubicBezTo>
                    <a:pt x="146" y="39"/>
                    <a:pt x="148" y="42"/>
                    <a:pt x="148" y="46"/>
                  </a:cubicBezTo>
                  <a:cubicBezTo>
                    <a:pt x="148" y="53"/>
                    <a:pt x="148" y="53"/>
                    <a:pt x="148" y="53"/>
                  </a:cubicBezTo>
                  <a:cubicBezTo>
                    <a:pt x="145" y="53"/>
                    <a:pt x="141" y="53"/>
                    <a:pt x="138" y="53"/>
                  </a:cubicBezTo>
                  <a:close/>
                  <a:moveTo>
                    <a:pt x="3" y="77"/>
                  </a:moveTo>
                  <a:cubicBezTo>
                    <a:pt x="6" y="73"/>
                    <a:pt x="11" y="71"/>
                    <a:pt x="16" y="74"/>
                  </a:cubicBezTo>
                  <a:cubicBezTo>
                    <a:pt x="20" y="76"/>
                    <a:pt x="27" y="82"/>
                    <a:pt x="38" y="91"/>
                  </a:cubicBezTo>
                  <a:cubicBezTo>
                    <a:pt x="41" y="90"/>
                    <a:pt x="45" y="90"/>
                    <a:pt x="48" y="91"/>
                  </a:cubicBezTo>
                  <a:cubicBezTo>
                    <a:pt x="55" y="95"/>
                    <a:pt x="55" y="95"/>
                    <a:pt x="55" y="95"/>
                  </a:cubicBezTo>
                  <a:cubicBezTo>
                    <a:pt x="53" y="97"/>
                    <a:pt x="52" y="99"/>
                    <a:pt x="51" y="101"/>
                  </a:cubicBezTo>
                  <a:cubicBezTo>
                    <a:pt x="48" y="105"/>
                    <a:pt x="46" y="109"/>
                    <a:pt x="44" y="113"/>
                  </a:cubicBezTo>
                  <a:cubicBezTo>
                    <a:pt x="37" y="110"/>
                    <a:pt x="37" y="110"/>
                    <a:pt x="37" y="110"/>
                  </a:cubicBezTo>
                  <a:cubicBezTo>
                    <a:pt x="34" y="108"/>
                    <a:pt x="32" y="105"/>
                    <a:pt x="32" y="101"/>
                  </a:cubicBezTo>
                  <a:cubicBezTo>
                    <a:pt x="20" y="96"/>
                    <a:pt x="10" y="93"/>
                    <a:pt x="6" y="90"/>
                  </a:cubicBezTo>
                  <a:cubicBezTo>
                    <a:pt x="2" y="88"/>
                    <a:pt x="0" y="82"/>
                    <a:pt x="3" y="77"/>
                  </a:cubicBezTo>
                  <a:close/>
                  <a:moveTo>
                    <a:pt x="231" y="113"/>
                  </a:moveTo>
                  <a:cubicBezTo>
                    <a:pt x="228" y="107"/>
                    <a:pt x="225" y="101"/>
                    <a:pt x="221" y="95"/>
                  </a:cubicBezTo>
                  <a:cubicBezTo>
                    <a:pt x="227" y="91"/>
                    <a:pt x="227" y="91"/>
                    <a:pt x="227" y="91"/>
                  </a:cubicBezTo>
                  <a:cubicBezTo>
                    <a:pt x="230" y="90"/>
                    <a:pt x="234" y="90"/>
                    <a:pt x="237" y="91"/>
                  </a:cubicBezTo>
                  <a:cubicBezTo>
                    <a:pt x="248" y="83"/>
                    <a:pt x="256" y="76"/>
                    <a:pt x="259" y="74"/>
                  </a:cubicBezTo>
                  <a:cubicBezTo>
                    <a:pt x="264" y="72"/>
                    <a:pt x="270" y="73"/>
                    <a:pt x="272" y="78"/>
                  </a:cubicBezTo>
                  <a:cubicBezTo>
                    <a:pt x="275" y="82"/>
                    <a:pt x="273" y="88"/>
                    <a:pt x="269" y="91"/>
                  </a:cubicBezTo>
                  <a:cubicBezTo>
                    <a:pt x="265" y="93"/>
                    <a:pt x="256" y="96"/>
                    <a:pt x="243" y="101"/>
                  </a:cubicBezTo>
                  <a:cubicBezTo>
                    <a:pt x="243" y="105"/>
                    <a:pt x="241" y="108"/>
                    <a:pt x="238" y="110"/>
                  </a:cubicBezTo>
                  <a:lnTo>
                    <a:pt x="231" y="113"/>
                  </a:lnTo>
                  <a:close/>
                  <a:moveTo>
                    <a:pt x="44" y="197"/>
                  </a:moveTo>
                  <a:cubicBezTo>
                    <a:pt x="47" y="204"/>
                    <a:pt x="51" y="210"/>
                    <a:pt x="55" y="215"/>
                  </a:cubicBezTo>
                  <a:cubicBezTo>
                    <a:pt x="48" y="219"/>
                    <a:pt x="48" y="219"/>
                    <a:pt x="48" y="219"/>
                  </a:cubicBezTo>
                  <a:cubicBezTo>
                    <a:pt x="45" y="221"/>
                    <a:pt x="41" y="221"/>
                    <a:pt x="38" y="219"/>
                  </a:cubicBezTo>
                  <a:cubicBezTo>
                    <a:pt x="27" y="228"/>
                    <a:pt x="20" y="234"/>
                    <a:pt x="16" y="236"/>
                  </a:cubicBezTo>
                  <a:cubicBezTo>
                    <a:pt x="11" y="239"/>
                    <a:pt x="5" y="237"/>
                    <a:pt x="3" y="233"/>
                  </a:cubicBezTo>
                  <a:cubicBezTo>
                    <a:pt x="0" y="228"/>
                    <a:pt x="2" y="223"/>
                    <a:pt x="6" y="220"/>
                  </a:cubicBezTo>
                  <a:cubicBezTo>
                    <a:pt x="10" y="218"/>
                    <a:pt x="19" y="215"/>
                    <a:pt x="32" y="209"/>
                  </a:cubicBezTo>
                  <a:cubicBezTo>
                    <a:pt x="32" y="206"/>
                    <a:pt x="34" y="203"/>
                    <a:pt x="37" y="201"/>
                  </a:cubicBezTo>
                  <a:lnTo>
                    <a:pt x="44" y="197"/>
                  </a:lnTo>
                  <a:close/>
                  <a:moveTo>
                    <a:pt x="172" y="148"/>
                  </a:moveTo>
                  <a:cubicBezTo>
                    <a:pt x="186" y="139"/>
                    <a:pt x="186" y="139"/>
                    <a:pt x="186" y="139"/>
                  </a:cubicBezTo>
                  <a:cubicBezTo>
                    <a:pt x="184" y="132"/>
                    <a:pt x="181" y="126"/>
                    <a:pt x="176" y="121"/>
                  </a:cubicBezTo>
                  <a:cubicBezTo>
                    <a:pt x="161" y="130"/>
                    <a:pt x="161" y="130"/>
                    <a:pt x="161" y="130"/>
                  </a:cubicBezTo>
                  <a:cubicBezTo>
                    <a:pt x="160" y="128"/>
                    <a:pt x="158" y="127"/>
                    <a:pt x="156" y="126"/>
                  </a:cubicBezTo>
                  <a:cubicBezTo>
                    <a:pt x="154" y="124"/>
                    <a:pt x="151" y="123"/>
                    <a:pt x="148" y="122"/>
                  </a:cubicBezTo>
                  <a:cubicBezTo>
                    <a:pt x="148" y="105"/>
                    <a:pt x="148" y="105"/>
                    <a:pt x="148" y="105"/>
                  </a:cubicBezTo>
                  <a:cubicBezTo>
                    <a:pt x="145" y="104"/>
                    <a:pt x="141" y="104"/>
                    <a:pt x="138" y="104"/>
                  </a:cubicBezTo>
                  <a:cubicBezTo>
                    <a:pt x="134" y="104"/>
                    <a:pt x="131" y="104"/>
                    <a:pt x="127" y="105"/>
                  </a:cubicBezTo>
                  <a:cubicBezTo>
                    <a:pt x="127" y="122"/>
                    <a:pt x="127" y="122"/>
                    <a:pt x="127" y="122"/>
                  </a:cubicBezTo>
                  <a:cubicBezTo>
                    <a:pt x="122" y="124"/>
                    <a:pt x="118" y="126"/>
                    <a:pt x="114" y="130"/>
                  </a:cubicBezTo>
                  <a:cubicBezTo>
                    <a:pt x="99" y="121"/>
                    <a:pt x="99" y="121"/>
                    <a:pt x="99" y="121"/>
                  </a:cubicBezTo>
                  <a:cubicBezTo>
                    <a:pt x="98" y="123"/>
                    <a:pt x="96" y="125"/>
                    <a:pt x="94" y="128"/>
                  </a:cubicBezTo>
                  <a:cubicBezTo>
                    <a:pt x="92" y="132"/>
                    <a:pt x="90" y="135"/>
                    <a:pt x="89" y="139"/>
                  </a:cubicBezTo>
                  <a:cubicBezTo>
                    <a:pt x="104" y="148"/>
                    <a:pt x="104" y="148"/>
                    <a:pt x="104" y="148"/>
                  </a:cubicBezTo>
                  <a:cubicBezTo>
                    <a:pt x="103" y="153"/>
                    <a:pt x="103" y="158"/>
                    <a:pt x="104" y="163"/>
                  </a:cubicBezTo>
                  <a:cubicBezTo>
                    <a:pt x="89" y="171"/>
                    <a:pt x="89" y="171"/>
                    <a:pt x="89" y="171"/>
                  </a:cubicBezTo>
                  <a:cubicBezTo>
                    <a:pt x="91" y="178"/>
                    <a:pt x="95" y="184"/>
                    <a:pt x="99" y="189"/>
                  </a:cubicBezTo>
                  <a:cubicBezTo>
                    <a:pt x="114" y="181"/>
                    <a:pt x="114" y="181"/>
                    <a:pt x="114" y="181"/>
                  </a:cubicBezTo>
                  <a:cubicBezTo>
                    <a:pt x="116" y="182"/>
                    <a:pt x="117" y="184"/>
                    <a:pt x="119" y="185"/>
                  </a:cubicBezTo>
                  <a:cubicBezTo>
                    <a:pt x="122" y="186"/>
                    <a:pt x="124" y="188"/>
                    <a:pt x="127" y="188"/>
                  </a:cubicBezTo>
                  <a:cubicBezTo>
                    <a:pt x="127" y="206"/>
                    <a:pt x="127" y="206"/>
                    <a:pt x="127" y="206"/>
                  </a:cubicBezTo>
                  <a:cubicBezTo>
                    <a:pt x="130" y="206"/>
                    <a:pt x="134" y="207"/>
                    <a:pt x="138" y="207"/>
                  </a:cubicBezTo>
                  <a:cubicBezTo>
                    <a:pt x="141" y="207"/>
                    <a:pt x="145" y="206"/>
                    <a:pt x="148" y="205"/>
                  </a:cubicBezTo>
                  <a:cubicBezTo>
                    <a:pt x="148" y="189"/>
                    <a:pt x="148" y="189"/>
                    <a:pt x="148" y="189"/>
                  </a:cubicBezTo>
                  <a:cubicBezTo>
                    <a:pt x="153" y="187"/>
                    <a:pt x="157" y="184"/>
                    <a:pt x="161" y="181"/>
                  </a:cubicBezTo>
                  <a:cubicBezTo>
                    <a:pt x="176" y="189"/>
                    <a:pt x="176" y="189"/>
                    <a:pt x="176" y="189"/>
                  </a:cubicBezTo>
                  <a:cubicBezTo>
                    <a:pt x="178" y="187"/>
                    <a:pt x="180" y="185"/>
                    <a:pt x="181" y="183"/>
                  </a:cubicBezTo>
                  <a:cubicBezTo>
                    <a:pt x="183" y="179"/>
                    <a:pt x="185" y="175"/>
                    <a:pt x="186" y="171"/>
                  </a:cubicBezTo>
                  <a:cubicBezTo>
                    <a:pt x="172" y="163"/>
                    <a:pt x="172" y="163"/>
                    <a:pt x="172" y="163"/>
                  </a:cubicBezTo>
                  <a:cubicBezTo>
                    <a:pt x="173" y="158"/>
                    <a:pt x="173" y="153"/>
                    <a:pt x="172" y="148"/>
                  </a:cubicBezTo>
                  <a:close/>
                  <a:moveTo>
                    <a:pt x="156" y="167"/>
                  </a:moveTo>
                  <a:cubicBezTo>
                    <a:pt x="152" y="173"/>
                    <a:pt x="145" y="177"/>
                    <a:pt x="138" y="177"/>
                  </a:cubicBezTo>
                  <a:cubicBezTo>
                    <a:pt x="133" y="177"/>
                    <a:pt x="129" y="176"/>
                    <a:pt x="126" y="174"/>
                  </a:cubicBezTo>
                  <a:cubicBezTo>
                    <a:pt x="121" y="171"/>
                    <a:pt x="118" y="166"/>
                    <a:pt x="116" y="160"/>
                  </a:cubicBezTo>
                  <a:cubicBezTo>
                    <a:pt x="115" y="154"/>
                    <a:pt x="116" y="149"/>
                    <a:pt x="119" y="144"/>
                  </a:cubicBezTo>
                  <a:cubicBezTo>
                    <a:pt x="123" y="137"/>
                    <a:pt x="130" y="134"/>
                    <a:pt x="138" y="134"/>
                  </a:cubicBezTo>
                  <a:cubicBezTo>
                    <a:pt x="142" y="134"/>
                    <a:pt x="146" y="135"/>
                    <a:pt x="149" y="137"/>
                  </a:cubicBezTo>
                  <a:cubicBezTo>
                    <a:pt x="154" y="140"/>
                    <a:pt x="157" y="145"/>
                    <a:pt x="159" y="150"/>
                  </a:cubicBezTo>
                  <a:cubicBezTo>
                    <a:pt x="160" y="156"/>
                    <a:pt x="159" y="162"/>
                    <a:pt x="156" y="167"/>
                  </a:cubicBezTo>
                  <a:close/>
                  <a:moveTo>
                    <a:pt x="138" y="258"/>
                  </a:moveTo>
                  <a:cubicBezTo>
                    <a:pt x="141" y="258"/>
                    <a:pt x="145" y="257"/>
                    <a:pt x="148" y="257"/>
                  </a:cubicBezTo>
                  <a:cubicBezTo>
                    <a:pt x="148" y="265"/>
                    <a:pt x="148" y="265"/>
                    <a:pt x="148" y="265"/>
                  </a:cubicBezTo>
                  <a:cubicBezTo>
                    <a:pt x="148" y="268"/>
                    <a:pt x="146" y="272"/>
                    <a:pt x="143" y="274"/>
                  </a:cubicBezTo>
                  <a:cubicBezTo>
                    <a:pt x="145" y="287"/>
                    <a:pt x="147" y="297"/>
                    <a:pt x="147" y="301"/>
                  </a:cubicBezTo>
                  <a:cubicBezTo>
                    <a:pt x="147" y="307"/>
                    <a:pt x="143" y="311"/>
                    <a:pt x="137" y="311"/>
                  </a:cubicBezTo>
                  <a:cubicBezTo>
                    <a:pt x="132" y="311"/>
                    <a:pt x="128" y="307"/>
                    <a:pt x="128" y="301"/>
                  </a:cubicBezTo>
                  <a:cubicBezTo>
                    <a:pt x="128" y="297"/>
                    <a:pt x="130" y="287"/>
                    <a:pt x="132" y="274"/>
                  </a:cubicBezTo>
                  <a:cubicBezTo>
                    <a:pt x="129" y="272"/>
                    <a:pt x="127" y="268"/>
                    <a:pt x="127" y="265"/>
                  </a:cubicBezTo>
                  <a:cubicBezTo>
                    <a:pt x="127" y="257"/>
                    <a:pt x="127" y="257"/>
                    <a:pt x="127" y="257"/>
                  </a:cubicBezTo>
                  <a:cubicBezTo>
                    <a:pt x="131" y="257"/>
                    <a:pt x="134" y="258"/>
                    <a:pt x="138" y="258"/>
                  </a:cubicBezTo>
                  <a:close/>
                  <a:moveTo>
                    <a:pt x="272" y="233"/>
                  </a:moveTo>
                  <a:cubicBezTo>
                    <a:pt x="270" y="238"/>
                    <a:pt x="264" y="239"/>
                    <a:pt x="259" y="237"/>
                  </a:cubicBezTo>
                  <a:cubicBezTo>
                    <a:pt x="255" y="235"/>
                    <a:pt x="248" y="228"/>
                    <a:pt x="237" y="219"/>
                  </a:cubicBezTo>
                  <a:cubicBezTo>
                    <a:pt x="234" y="221"/>
                    <a:pt x="230" y="221"/>
                    <a:pt x="227" y="219"/>
                  </a:cubicBezTo>
                  <a:cubicBezTo>
                    <a:pt x="221" y="215"/>
                    <a:pt x="221" y="215"/>
                    <a:pt x="221" y="215"/>
                  </a:cubicBezTo>
                  <a:cubicBezTo>
                    <a:pt x="222" y="214"/>
                    <a:pt x="223" y="212"/>
                    <a:pt x="224" y="210"/>
                  </a:cubicBezTo>
                  <a:cubicBezTo>
                    <a:pt x="227" y="206"/>
                    <a:pt x="229" y="202"/>
                    <a:pt x="231" y="197"/>
                  </a:cubicBezTo>
                  <a:cubicBezTo>
                    <a:pt x="238" y="201"/>
                    <a:pt x="238" y="201"/>
                    <a:pt x="238" y="201"/>
                  </a:cubicBezTo>
                  <a:cubicBezTo>
                    <a:pt x="241" y="203"/>
                    <a:pt x="243" y="206"/>
                    <a:pt x="243" y="209"/>
                  </a:cubicBezTo>
                  <a:cubicBezTo>
                    <a:pt x="255" y="215"/>
                    <a:pt x="265" y="218"/>
                    <a:pt x="269" y="220"/>
                  </a:cubicBezTo>
                  <a:cubicBezTo>
                    <a:pt x="273" y="223"/>
                    <a:pt x="275" y="229"/>
                    <a:pt x="272" y="233"/>
                  </a:cubicBezTo>
                  <a:close/>
                  <a:moveTo>
                    <a:pt x="186" y="78"/>
                  </a:moveTo>
                  <a:cubicBezTo>
                    <a:pt x="144" y="51"/>
                    <a:pt x="87" y="64"/>
                    <a:pt x="61" y="107"/>
                  </a:cubicBezTo>
                  <a:cubicBezTo>
                    <a:pt x="34" y="149"/>
                    <a:pt x="47" y="205"/>
                    <a:pt x="89" y="232"/>
                  </a:cubicBezTo>
                  <a:cubicBezTo>
                    <a:pt x="132" y="259"/>
                    <a:pt x="188" y="246"/>
                    <a:pt x="215" y="204"/>
                  </a:cubicBezTo>
                  <a:cubicBezTo>
                    <a:pt x="241" y="161"/>
                    <a:pt x="229" y="105"/>
                    <a:pt x="186" y="78"/>
                  </a:cubicBezTo>
                  <a:close/>
                  <a:moveTo>
                    <a:pt x="191" y="189"/>
                  </a:moveTo>
                  <a:cubicBezTo>
                    <a:pt x="179" y="207"/>
                    <a:pt x="159" y="218"/>
                    <a:pt x="138" y="218"/>
                  </a:cubicBezTo>
                  <a:cubicBezTo>
                    <a:pt x="126" y="218"/>
                    <a:pt x="114" y="215"/>
                    <a:pt x="104" y="208"/>
                  </a:cubicBezTo>
                  <a:cubicBezTo>
                    <a:pt x="90" y="199"/>
                    <a:pt x="80" y="185"/>
                    <a:pt x="76" y="169"/>
                  </a:cubicBezTo>
                  <a:cubicBezTo>
                    <a:pt x="73" y="153"/>
                    <a:pt x="76" y="136"/>
                    <a:pt x="85" y="122"/>
                  </a:cubicBezTo>
                  <a:cubicBezTo>
                    <a:pt x="96" y="104"/>
                    <a:pt x="116" y="93"/>
                    <a:pt x="138" y="93"/>
                  </a:cubicBezTo>
                  <a:cubicBezTo>
                    <a:pt x="150" y="93"/>
                    <a:pt x="161" y="96"/>
                    <a:pt x="171" y="102"/>
                  </a:cubicBezTo>
                  <a:cubicBezTo>
                    <a:pt x="200" y="121"/>
                    <a:pt x="209" y="159"/>
                    <a:pt x="191" y="189"/>
                  </a:cubicBezTo>
                  <a:close/>
                  <a:moveTo>
                    <a:pt x="146" y="161"/>
                  </a:moveTo>
                  <a:cubicBezTo>
                    <a:pt x="143" y="166"/>
                    <a:pt x="137" y="167"/>
                    <a:pt x="132" y="164"/>
                  </a:cubicBezTo>
                  <a:cubicBezTo>
                    <a:pt x="127" y="161"/>
                    <a:pt x="126" y="155"/>
                    <a:pt x="129" y="150"/>
                  </a:cubicBezTo>
                  <a:cubicBezTo>
                    <a:pt x="132" y="145"/>
                    <a:pt x="138" y="143"/>
                    <a:pt x="143" y="147"/>
                  </a:cubicBezTo>
                  <a:cubicBezTo>
                    <a:pt x="148" y="150"/>
                    <a:pt x="149" y="156"/>
                    <a:pt x="146" y="161"/>
                  </a:cubicBezTo>
                  <a:close/>
                </a:path>
              </a:pathLst>
            </a:custGeom>
            <a:solidFill>
              <a:srgbClr val="595959"/>
            </a:solidFill>
            <a:ln>
              <a:noFill/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4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</p:grpSp>
      <p:pic>
        <p:nvPicPr>
          <p:cNvPr id="35" name="Picture 3" descr="C:\Users\user\Desktop\64_795395_6c224d05a7b05b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290905"/>
            <a:ext cx="9144000" cy="1781175"/>
          </a:xfrm>
          <a:prstGeom prst="rect">
            <a:avLst/>
          </a:prstGeom>
          <a:noFill/>
        </p:spPr>
      </p:pic>
      <p:sp>
        <p:nvSpPr>
          <p:cNvPr id="21" name="矩形 20"/>
          <p:cNvSpPr/>
          <p:nvPr/>
        </p:nvSpPr>
        <p:spPr>
          <a:xfrm>
            <a:off x="928662" y="714362"/>
            <a:ext cx="376955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b="1" i="1" dirty="0" smtClean="0">
                <a:solidFill>
                  <a:schemeClr val="accent6"/>
                </a:solidFill>
                <a:latin typeface="Times New Roman" pitchFamily="18" charset="0"/>
                <a:cs typeface="Times New Roman" pitchFamily="18" charset="0"/>
              </a:rPr>
              <a:t>Welcome to Shanghai</a:t>
            </a:r>
            <a:r>
              <a:rPr lang="zh-CN" altLang="en-US" sz="2800" b="1" i="1" dirty="0" smtClean="0">
                <a:solidFill>
                  <a:schemeClr val="accent6"/>
                </a:solidFill>
                <a:latin typeface="Times New Roman" pitchFamily="18" charset="0"/>
                <a:cs typeface="Times New Roman" pitchFamily="18" charset="0"/>
              </a:rPr>
              <a:t>！</a:t>
            </a:r>
            <a:endParaRPr lang="zh-CN" altLang="en-US" sz="2800" b="1" i="1" dirty="0">
              <a:solidFill>
                <a:schemeClr val="accent6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2" name="矩形 21"/>
          <p:cNvSpPr/>
          <p:nvPr/>
        </p:nvSpPr>
        <p:spPr>
          <a:xfrm>
            <a:off x="2436853" y="1714494"/>
            <a:ext cx="4278287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4400" b="1" dirty="0" smtClean="0">
                <a:gradFill>
                  <a:gsLst>
                    <a:gs pos="79640">
                      <a:srgbClr val="6BC69D"/>
                    </a:gs>
                    <a:gs pos="40000">
                      <a:srgbClr val="52BBE6"/>
                    </a:gs>
                    <a:gs pos="60000">
                      <a:srgbClr val="737ABB"/>
                    </a:gs>
                    <a:gs pos="0">
                      <a:srgbClr val="F56E4C"/>
                    </a:gs>
                    <a:gs pos="20000">
                      <a:srgbClr val="FEC538"/>
                    </a:gs>
                    <a:gs pos="100000">
                      <a:srgbClr val="F56E4C"/>
                    </a:gs>
                  </a:gsLst>
                  <a:lin ang="0" scaled="1"/>
                </a:gradFill>
                <a:latin typeface="微软雅黑" panose="020B0503020204020204" pitchFamily="34" charset="-122"/>
                <a:ea typeface="微软雅黑" panose="020B0503020204020204" pitchFamily="34" charset="-122"/>
              </a:rPr>
              <a:t>THANK YOU</a:t>
            </a:r>
            <a:r>
              <a:rPr lang="zh-CN" altLang="en-US" sz="4400" b="1" dirty="0" smtClean="0">
                <a:gradFill>
                  <a:gsLst>
                    <a:gs pos="79640">
                      <a:srgbClr val="6BC69D"/>
                    </a:gs>
                    <a:gs pos="40000">
                      <a:srgbClr val="52BBE6"/>
                    </a:gs>
                    <a:gs pos="60000">
                      <a:srgbClr val="737ABB"/>
                    </a:gs>
                    <a:gs pos="0">
                      <a:srgbClr val="F56E4C"/>
                    </a:gs>
                    <a:gs pos="20000">
                      <a:srgbClr val="FEC538"/>
                    </a:gs>
                    <a:gs pos="100000">
                      <a:srgbClr val="F56E4C"/>
                    </a:gs>
                  </a:gsLst>
                  <a:lin ang="0" scaled="1"/>
                </a:gradFill>
                <a:latin typeface="微软雅黑" panose="020B0503020204020204" pitchFamily="34" charset="-122"/>
                <a:ea typeface="微软雅黑" panose="020B0503020204020204" pitchFamily="34" charset="-122"/>
              </a:rPr>
              <a:t>！</a:t>
            </a:r>
            <a:endParaRPr lang="zh-CN" altLang="en-US" sz="4400" b="1" dirty="0"/>
          </a:p>
        </p:txBody>
      </p:sp>
    </p:spTree>
    <p:extLst>
      <p:ext uri="{BB962C8B-B14F-4D97-AF65-F5344CB8AC3E}">
        <p14:creationId xmlns:p14="http://schemas.microsoft.com/office/powerpoint/2010/main" val="38034967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第一PPT模板网：www.1ppt.com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noFill/>
        <a:ln w="25400">
          <a:solidFill>
            <a:schemeClr val="bg1">
              <a:lumMod val="75000"/>
            </a:schemeClr>
          </a:solidFill>
        </a:ln>
        <a:effectLst/>
        <a:scene3d>
          <a:camera prst="orthographicFront"/>
          <a:lightRig rig="flat" dir="t"/>
        </a:scene3d>
        <a:sp3d>
          <a:extrusionClr>
            <a:schemeClr val="bg1"/>
          </a:extrusionClr>
          <a:contourClr>
            <a:schemeClr val="bg1"/>
          </a:contourClr>
        </a:sp3d>
      </a:spPr>
      <a:bodyPr rtlCol="0" anchor="ctr"/>
      <a:lstStyle>
        <a:defPPr marL="0" algn="ctr" eaLnBrk="0" fontAlgn="ctr" hangingPunct="0">
          <a:spcBef>
            <a:spcPts val="0"/>
          </a:spcBef>
          <a:spcAft>
            <a:spcPts val="0"/>
          </a:spcAft>
          <a:buClr>
            <a:srgbClr val="FF0000"/>
          </a:buClr>
          <a:buSzPct val="70000"/>
          <a:tabLst>
            <a:tab pos="136525" algn="l"/>
          </a:tabLst>
          <a:defRPr sz="1400">
            <a:latin typeface="微软雅黑" pitchFamily="34" charset="-122"/>
            <a:ea typeface="微软雅黑" pitchFamily="34" charset="-122"/>
          </a:defRPr>
        </a:defPPr>
      </a:lstStyle>
      <a:style>
        <a:lnRef idx="1">
          <a:schemeClr val="accent2"/>
        </a:lnRef>
        <a:fillRef idx="3">
          <a:schemeClr val="accent2"/>
        </a:fillRef>
        <a:effectRef idx="2">
          <a:schemeClr val="accent2"/>
        </a:effectRef>
        <a:fontRef idx="minor">
          <a:schemeClr val="lt1"/>
        </a:fontRef>
      </a:style>
    </a:spDef>
  </a:objectDefaults>
  <a:extraClrSchemeLst/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26621</TotalTime>
  <Words>1398</Words>
  <Application>Microsoft Office PowerPoint</Application>
  <PresentationFormat>全屏显示(16:9)</PresentationFormat>
  <Paragraphs>206</Paragraphs>
  <Slides>18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12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18</vt:i4>
      </vt:variant>
    </vt:vector>
  </HeadingPairs>
  <TitlesOfParts>
    <vt:vector size="31" baseType="lpstr">
      <vt:lpstr>Arial Unicode MS</vt:lpstr>
      <vt:lpstr>方正综艺简体</vt:lpstr>
      <vt:lpstr>黑体</vt:lpstr>
      <vt:lpstr>华文行楷</vt:lpstr>
      <vt:lpstr>华文中宋</vt:lpstr>
      <vt:lpstr>楷体_GB2312</vt:lpstr>
      <vt:lpstr>宋体</vt:lpstr>
      <vt:lpstr>微软雅黑</vt:lpstr>
      <vt:lpstr>Arial</vt:lpstr>
      <vt:lpstr>Calibri</vt:lpstr>
      <vt:lpstr>Times New Roman</vt:lpstr>
      <vt:lpstr>Wingdings</vt:lpstr>
      <vt:lpstr>第一PPT模板网：www.1ppt.com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第一PPT</dc:title>
  <dc:creator>www.1ppt.com</dc:creator>
  <cp:keywords>第一PPT www.1ppt.com</cp:keywords>
  <dc:description>http://www.1ppt.com</dc:description>
  <cp:lastModifiedBy>尉杨平</cp:lastModifiedBy>
  <cp:revision>1766</cp:revision>
  <dcterms:created xsi:type="dcterms:W3CDTF">2009-02-11T05:37:22Z</dcterms:created>
  <dcterms:modified xsi:type="dcterms:W3CDTF">2016-10-13T14:49:23Z</dcterms:modified>
  <cp:category>http://www.1ppt.com</cp:category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Presentation">
    <vt:lpwstr>锐普图表</vt:lpwstr>
  </property>
  <property fmtid="{D5CDD505-2E9C-101B-9397-08002B2CF9AE}" pid="3" name="SlideDescription">
    <vt:lpwstr/>
  </property>
</Properties>
</file>